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20"/>
  </p:notesMasterIdLst>
  <p:sldIdLst>
    <p:sldId id="256" r:id="rId5"/>
    <p:sldId id="258" r:id="rId6"/>
    <p:sldId id="257" r:id="rId7"/>
    <p:sldId id="282" r:id="rId8"/>
    <p:sldId id="281" r:id="rId9"/>
    <p:sldId id="285" r:id="rId10"/>
    <p:sldId id="284" r:id="rId11"/>
    <p:sldId id="262" r:id="rId12"/>
    <p:sldId id="286" r:id="rId13"/>
    <p:sldId id="279" r:id="rId14"/>
    <p:sldId id="276" r:id="rId15"/>
    <p:sldId id="277" r:id="rId16"/>
    <p:sldId id="278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D8D58-C3A7-CC0F-5AB9-AB8F19A7A9C4}" v="52" dt="2021-09-07T20:18:22.312"/>
    <p1510:client id="{2181A9BE-03F5-0684-072C-682A14510544}" v="50" dt="2019-09-04T19:26:57.956"/>
    <p1510:client id="{45F3EC59-980B-A689-4F83-8A601D2A58CE}" v="4" dt="2021-09-07T20:57:22.136"/>
    <p1510:client id="{49E53A5B-8390-6347-32E8-AAFA3BB2D839}" v="49" dt="2019-09-06T20:46:44.881"/>
    <p1510:client id="{2412455D-83D2-97F7-8A60-2B4E72986AA2}" v="6" dt="2019-09-09T17:30:57.012"/>
    <p1510:client id="{48717EB6-A99F-7AA9-04BB-98942078205F}" v="153" dt="2020-10-08T17:45:47.508"/>
    <p1510:client id="{2C905FC8-06CF-F268-1993-B94021A1CD8E}" v="242" dt="2020-10-09T02:08:25.295"/>
    <p1510:client id="{33EE5A90-7322-CDA9-ECD2-983E27420F82}" v="3" dt="2021-08-13T17:20:22.916"/>
    <p1510:client id="{376A60A3-463F-F2EE-884E-6594C23C4A98}" v="80" dt="2021-09-07T20:31:17.394"/>
    <p1510:client id="{46BAD765-5CE4-BFF0-6DC3-7E0936F237FE}" v="2" dt="2021-09-07T20:46:01.989"/>
    <p1510:client id="{4B530BAC-3D84-8763-AE6D-AED5BE331340}" v="6" dt="2021-09-07T20:29:16.853"/>
    <p1510:client id="{52555C6C-E78C-B092-7D0C-DAB6BB674EA0}" v="8" dt="2020-10-09T16:09:45.600"/>
    <p1510:client id="{541D6CF9-CD27-ACD7-53F1-54D138078D31}" v="40" dt="2020-10-09T02:33:40.938"/>
    <p1510:client id="{55FF1F4A-F1D2-F991-6046-EB5D432763AD}" v="34" dt="2020-10-09T16:57:36.892"/>
    <p1510:client id="{691BF01C-8D3D-9DD3-B690-57E192C7AB8F}" v="1" dt="2020-10-09T03:00:18.931"/>
    <p1510:client id="{6F340A67-8582-CF31-9A2D-48BD59172DD4}" v="9" dt="2021-09-07T21:11:25.683"/>
    <p1510:client id="{7B31972E-D6D7-FC89-DFD1-C094E7BACA42}" v="191" dt="2020-10-09T02:53:27.055"/>
    <p1510:client id="{922394E3-3792-E5E4-F51B-ADBB97E5FEC2}" v="57" dt="2021-09-07T21:07:18.596"/>
    <p1510:client id="{9C56831C-0EA5-271A-1FE6-73655D44B342}" v="17" dt="2021-08-20T20:55:09.487"/>
    <p1510:client id="{9DE7E7A0-2622-F7D6-D886-959FACF5CDB5}" v="12" dt="2021-09-07T20:02:15.516"/>
    <p1510:client id="{A6EB94CD-D51C-74CD-2AD0-F0CA7C35AF2E}" v="806" dt="2021-09-07T18:53:58.998"/>
    <p1510:client id="{D6C82FF1-E1F2-DFB7-9B64-8693D3D52679}" v="5" dt="2021-09-07T18:34:36.684"/>
    <p1510:client id="{DB4BD3DA-A593-65CB-62D0-F6B784F6CD42}" v="52" dt="2020-09-23T20:33:23.169"/>
    <p1510:client id="{F321E638-CF07-96A5-A498-03C81E23CCAA}" v="2" dt="2020-09-25T16:41:5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SENIA  UBALDO" userId="S::ubaldoy@scsk12.org::7e678f93-593f-4160-b197-acfce2674a19" providerId="AD" clId="Web-{55FF1F4A-F1D2-F991-6046-EB5D432763AD}"/>
    <pc:docChg chg="modSld sldOrd">
      <pc:chgData name="YESENIA  UBALDO" userId="S::ubaldoy@scsk12.org::7e678f93-593f-4160-b197-acfce2674a19" providerId="AD" clId="Web-{55FF1F4A-F1D2-F991-6046-EB5D432763AD}" dt="2020-10-09T16:57:36.892" v="32" actId="1076"/>
      <pc:docMkLst>
        <pc:docMk/>
      </pc:docMkLst>
      <pc:sldChg chg="addSp delSp modSp ord">
        <pc:chgData name="YESENIA  UBALDO" userId="S::ubaldoy@scsk12.org::7e678f93-593f-4160-b197-acfce2674a19" providerId="AD" clId="Web-{55FF1F4A-F1D2-F991-6046-EB5D432763AD}" dt="2020-10-09T16:57:36.892" v="32" actId="1076"/>
        <pc:sldMkLst>
          <pc:docMk/>
          <pc:sldMk cId="1447053405" sldId="262"/>
        </pc:sldMkLst>
        <pc:spChg chg="add del mod">
          <ac:chgData name="YESENIA  UBALDO" userId="S::ubaldoy@scsk12.org::7e678f93-593f-4160-b197-acfce2674a19" providerId="AD" clId="Web-{55FF1F4A-F1D2-F991-6046-EB5D432763AD}" dt="2020-10-09T16:57:36.892" v="32" actId="1076"/>
          <ac:spMkLst>
            <pc:docMk/>
            <pc:sldMk cId="1447053405" sldId="262"/>
            <ac:spMk id="2" creationId="{00000000-0000-0000-0000-000000000000}"/>
          </ac:spMkLst>
        </pc:spChg>
        <pc:spChg chg="add del mod">
          <ac:chgData name="YESENIA  UBALDO" userId="S::ubaldoy@scsk12.org::7e678f93-593f-4160-b197-acfce2674a19" providerId="AD" clId="Web-{55FF1F4A-F1D2-F991-6046-EB5D432763AD}" dt="2020-10-09T16:57:26.080" v="15"/>
          <ac:spMkLst>
            <pc:docMk/>
            <pc:sldMk cId="1447053405" sldId="262"/>
            <ac:spMk id="15" creationId="{E30BFAB2-228B-412E-8815-B34D06ABE97E}"/>
          </ac:spMkLst>
        </pc:spChg>
        <pc:grpChg chg="del">
          <ac:chgData name="YESENIA  UBALDO" userId="S::ubaldoy@scsk12.org::7e678f93-593f-4160-b197-acfce2674a19" providerId="AD" clId="Web-{55FF1F4A-F1D2-F991-6046-EB5D432763AD}" dt="2020-10-09T16:57:33.658" v="31"/>
          <ac:grpSpMkLst>
            <pc:docMk/>
            <pc:sldMk cId="1447053405" sldId="262"/>
            <ac:grpSpMk id="4" creationId="{49CD509D-79D6-4420-8DBD-7FB7CFBA58E1}"/>
          </ac:grpSpMkLst>
        </pc:grpChg>
      </pc:sldChg>
    </pc:docChg>
  </pc:docChgLst>
  <pc:docChgLst>
    <pc:chgData name="CRISTINA  VILLALPANDO" userId="S::villalpandoc@scsk12.org::90b3f79f-bf59-4c7e-bd44-da6b69c738b4" providerId="AD" clId="Web-{6F340A67-8582-CF31-9A2D-48BD59172DD4}"/>
    <pc:docChg chg="modSld">
      <pc:chgData name="CRISTINA  VILLALPANDO" userId="S::villalpandoc@scsk12.org::90b3f79f-bf59-4c7e-bd44-da6b69c738b4" providerId="AD" clId="Web-{6F340A67-8582-CF31-9A2D-48BD59172DD4}" dt="2021-09-07T21:11:25.683" v="7" actId="14100"/>
      <pc:docMkLst>
        <pc:docMk/>
      </pc:docMkLst>
      <pc:sldChg chg="addSp delSp modSp">
        <pc:chgData name="CRISTINA  VILLALPANDO" userId="S::villalpandoc@scsk12.org::90b3f79f-bf59-4c7e-bd44-da6b69c738b4" providerId="AD" clId="Web-{6F340A67-8582-CF31-9A2D-48BD59172DD4}" dt="2021-09-07T21:11:25.683" v="7" actId="14100"/>
        <pc:sldMkLst>
          <pc:docMk/>
          <pc:sldMk cId="3195418875" sldId="286"/>
        </pc:sldMkLst>
        <pc:spChg chg="del">
          <ac:chgData name="CRISTINA  VILLALPANDO" userId="S::villalpandoc@scsk12.org::90b3f79f-bf59-4c7e-bd44-da6b69c738b4" providerId="AD" clId="Web-{6F340A67-8582-CF31-9A2D-48BD59172DD4}" dt="2021-09-07T21:11:08.589" v="3"/>
          <ac:spMkLst>
            <pc:docMk/>
            <pc:sldMk cId="3195418875" sldId="286"/>
            <ac:spMk id="2" creationId="{00000000-0000-0000-0000-000000000000}"/>
          </ac:spMkLst>
        </pc:spChg>
        <pc:spChg chg="add">
          <ac:chgData name="CRISTINA  VILLALPANDO" userId="S::villalpandoc@scsk12.org::90b3f79f-bf59-4c7e-bd44-da6b69c738b4" providerId="AD" clId="Web-{6F340A67-8582-CF31-9A2D-48BD59172DD4}" dt="2021-09-07T21:10:34.041" v="0"/>
          <ac:spMkLst>
            <pc:docMk/>
            <pc:sldMk cId="3195418875" sldId="286"/>
            <ac:spMk id="4" creationId="{C1A7DC26-5A1F-431D-B9A3-CBC6983040C7}"/>
          </ac:spMkLst>
        </pc:spChg>
        <pc:picChg chg="add mod">
          <ac:chgData name="CRISTINA  VILLALPANDO" userId="S::villalpandoc@scsk12.org::90b3f79f-bf59-4c7e-bd44-da6b69c738b4" providerId="AD" clId="Web-{6F340A67-8582-CF31-9A2D-48BD59172DD4}" dt="2021-09-07T21:11:25.683" v="7" actId="14100"/>
          <ac:picMkLst>
            <pc:docMk/>
            <pc:sldMk cId="3195418875" sldId="286"/>
            <ac:picMk id="5" creationId="{FA7E36CE-A1C7-458B-AED1-0807A8EEBED6}"/>
          </ac:picMkLst>
        </pc:picChg>
      </pc:sldChg>
    </pc:docChg>
  </pc:docChgLst>
  <pc:docChgLst>
    <pc:chgData name="CRISTINA  VILLALPANDO" userId="S::villalpandoc@scsk12.org::90b3f79f-bf59-4c7e-bd44-da6b69c738b4" providerId="AD" clId="Web-{922394E3-3792-E5E4-F51B-ADBB97E5FEC2}"/>
    <pc:docChg chg="addSld delSld modSld">
      <pc:chgData name="CRISTINA  VILLALPANDO" userId="S::villalpandoc@scsk12.org::90b3f79f-bf59-4c7e-bd44-da6b69c738b4" providerId="AD" clId="Web-{922394E3-3792-E5E4-F51B-ADBB97E5FEC2}" dt="2021-09-07T21:07:18.596" v="34" actId="20577"/>
      <pc:docMkLst>
        <pc:docMk/>
      </pc:docMkLst>
      <pc:sldChg chg="modSp">
        <pc:chgData name="CRISTINA  VILLALPANDO" userId="S::villalpandoc@scsk12.org::90b3f79f-bf59-4c7e-bd44-da6b69c738b4" providerId="AD" clId="Web-{922394E3-3792-E5E4-F51B-ADBB97E5FEC2}" dt="2021-09-07T21:02:49.441" v="19" actId="20577"/>
        <pc:sldMkLst>
          <pc:docMk/>
          <pc:sldMk cId="2533488703" sldId="282"/>
        </pc:sldMkLst>
        <pc:spChg chg="mod">
          <ac:chgData name="CRISTINA  VILLALPANDO" userId="S::villalpandoc@scsk12.org::90b3f79f-bf59-4c7e-bd44-da6b69c738b4" providerId="AD" clId="Web-{922394E3-3792-E5E4-F51B-ADBB97E5FEC2}" dt="2021-09-07T21:02:49.441" v="19" actId="20577"/>
          <ac:spMkLst>
            <pc:docMk/>
            <pc:sldMk cId="2533488703" sldId="282"/>
            <ac:spMk id="7" creationId="{A5C53313-ABFC-4058-BF95-4AEA8085C675}"/>
          </ac:spMkLst>
        </pc:spChg>
      </pc:sldChg>
      <pc:sldChg chg="add del replId">
        <pc:chgData name="CRISTINA  VILLALPANDO" userId="S::villalpandoc@scsk12.org::90b3f79f-bf59-4c7e-bd44-da6b69c738b4" providerId="AD" clId="Web-{922394E3-3792-E5E4-F51B-ADBB97E5FEC2}" dt="2021-09-07T21:03:23.269" v="21"/>
        <pc:sldMkLst>
          <pc:docMk/>
          <pc:sldMk cId="1310584740" sldId="285"/>
        </pc:sldMkLst>
      </pc:sldChg>
      <pc:sldChg chg="addSp delSp modSp add replId">
        <pc:chgData name="CRISTINA  VILLALPANDO" userId="S::villalpandoc@scsk12.org::90b3f79f-bf59-4c7e-bd44-da6b69c738b4" providerId="AD" clId="Web-{922394E3-3792-E5E4-F51B-ADBB97E5FEC2}" dt="2021-09-07T21:03:52.925" v="27" actId="14100"/>
        <pc:sldMkLst>
          <pc:docMk/>
          <pc:sldMk cId="2755847948" sldId="285"/>
        </pc:sldMkLst>
        <pc:picChg chg="add mod">
          <ac:chgData name="CRISTINA  VILLALPANDO" userId="S::villalpandoc@scsk12.org::90b3f79f-bf59-4c7e-bd44-da6b69c738b4" providerId="AD" clId="Web-{922394E3-3792-E5E4-F51B-ADBB97E5FEC2}" dt="2021-09-07T21:03:52.925" v="27" actId="14100"/>
          <ac:picMkLst>
            <pc:docMk/>
            <pc:sldMk cId="2755847948" sldId="285"/>
            <ac:picMk id="2" creationId="{1F47B0F7-DFE7-48DC-BACE-3CBCC41B495E}"/>
          </ac:picMkLst>
        </pc:picChg>
        <pc:picChg chg="del">
          <ac:chgData name="CRISTINA  VILLALPANDO" userId="S::villalpandoc@scsk12.org::90b3f79f-bf59-4c7e-bd44-da6b69c738b4" providerId="AD" clId="Web-{922394E3-3792-E5E4-F51B-ADBB97E5FEC2}" dt="2021-09-07T21:03:44.082" v="24"/>
          <ac:picMkLst>
            <pc:docMk/>
            <pc:sldMk cId="2755847948" sldId="285"/>
            <ac:picMk id="4" creationId="{00000000-0000-0000-0000-000000000000}"/>
          </ac:picMkLst>
        </pc:picChg>
      </pc:sldChg>
      <pc:sldChg chg="modSp add replId">
        <pc:chgData name="CRISTINA  VILLALPANDO" userId="S::villalpandoc@scsk12.org::90b3f79f-bf59-4c7e-bd44-da6b69c738b4" providerId="AD" clId="Web-{922394E3-3792-E5E4-F51B-ADBB97E5FEC2}" dt="2021-09-07T21:07:18.596" v="34" actId="20577"/>
        <pc:sldMkLst>
          <pc:docMk/>
          <pc:sldMk cId="3195418875" sldId="286"/>
        </pc:sldMkLst>
        <pc:spChg chg="mod">
          <ac:chgData name="CRISTINA  VILLALPANDO" userId="S::villalpandoc@scsk12.org::90b3f79f-bf59-4c7e-bd44-da6b69c738b4" providerId="AD" clId="Web-{922394E3-3792-E5E4-F51B-ADBB97E5FEC2}" dt="2021-09-07T21:07:18.596" v="34" actId="20577"/>
          <ac:spMkLst>
            <pc:docMk/>
            <pc:sldMk cId="3195418875" sldId="286"/>
            <ac:spMk id="2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922394E3-3792-E5E4-F51B-ADBB97E5FEC2}" dt="2021-09-07T21:06:50.659" v="32" actId="20577"/>
          <ac:spMkLst>
            <pc:docMk/>
            <pc:sldMk cId="3195418875" sldId="286"/>
            <ac:spMk id="3" creationId="{00000000-0000-0000-0000-000000000000}"/>
          </ac:spMkLst>
        </pc:spChg>
      </pc:sldChg>
    </pc:docChg>
  </pc:docChgLst>
  <pc:docChgLst>
    <pc:chgData name="CRISTINA  VILLALPANDO" userId="S::villalpandoc@scsk12.org::90b3f79f-bf59-4c7e-bd44-da6b69c738b4" providerId="AD" clId="Web-{376A60A3-463F-F2EE-884E-6594C23C4A98}"/>
    <pc:docChg chg="modSld">
      <pc:chgData name="CRISTINA  VILLALPANDO" userId="S::villalpandoc@scsk12.org::90b3f79f-bf59-4c7e-bd44-da6b69c738b4" providerId="AD" clId="Web-{376A60A3-463F-F2EE-884E-6594C23C4A98}" dt="2021-09-07T20:31:17.394" v="50" actId="20577"/>
      <pc:docMkLst>
        <pc:docMk/>
      </pc:docMkLst>
      <pc:sldChg chg="modSp">
        <pc:chgData name="CRISTINA  VILLALPANDO" userId="S::villalpandoc@scsk12.org::90b3f79f-bf59-4c7e-bd44-da6b69c738b4" providerId="AD" clId="Web-{376A60A3-463F-F2EE-884E-6594C23C4A98}" dt="2021-09-07T20:29:43.315" v="13" actId="20577"/>
        <pc:sldMkLst>
          <pc:docMk/>
          <pc:sldMk cId="2203712878" sldId="257"/>
        </pc:sldMkLst>
        <pc:spChg chg="mod">
          <ac:chgData name="CRISTINA  VILLALPANDO" userId="S::villalpandoc@scsk12.org::90b3f79f-bf59-4c7e-bd44-da6b69c738b4" providerId="AD" clId="Web-{376A60A3-463F-F2EE-884E-6594C23C4A98}" dt="2021-09-07T20:29:43.315" v="13" actId="20577"/>
          <ac:spMkLst>
            <pc:docMk/>
            <pc:sldMk cId="2203712878" sldId="257"/>
            <ac:spMk id="3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376A60A3-463F-F2EE-884E-6594C23C4A98}" dt="2021-09-07T20:31:17.394" v="50" actId="20577"/>
        <pc:sldMkLst>
          <pc:docMk/>
          <pc:sldMk cId="1447053405" sldId="262"/>
        </pc:sldMkLst>
        <pc:spChg chg="mod">
          <ac:chgData name="CRISTINA  VILLALPANDO" userId="S::villalpandoc@scsk12.org::90b3f79f-bf59-4c7e-bd44-da6b69c738b4" providerId="AD" clId="Web-{376A60A3-463F-F2EE-884E-6594C23C4A98}" dt="2021-09-07T20:31:17.394" v="50" actId="20577"/>
          <ac:spMkLst>
            <pc:docMk/>
            <pc:sldMk cId="1447053405" sldId="262"/>
            <ac:spMk id="3" creationId="{00000000-0000-0000-0000-000000000000}"/>
          </ac:spMkLst>
        </pc:spChg>
      </pc:sldChg>
    </pc:docChg>
  </pc:docChgLst>
  <pc:docChgLst>
    <pc:chgData name="YESENIA  UBALDO" userId="S::ubaldoy@scsk12.org::7e678f93-593f-4160-b197-acfce2674a19" providerId="AD" clId="Web-{4B530BAC-3D84-8763-AE6D-AED5BE331340}"/>
    <pc:docChg chg="addSld sldOrd">
      <pc:chgData name="YESENIA  UBALDO" userId="S::ubaldoy@scsk12.org::7e678f93-593f-4160-b197-acfce2674a19" providerId="AD" clId="Web-{4B530BAC-3D84-8763-AE6D-AED5BE331340}" dt="2021-09-07T20:29:16.853" v="5"/>
      <pc:docMkLst>
        <pc:docMk/>
      </pc:docMkLst>
      <pc:sldChg chg="ord">
        <pc:chgData name="YESENIA  UBALDO" userId="S::ubaldoy@scsk12.org::7e678f93-593f-4160-b197-acfce2674a19" providerId="AD" clId="Web-{4B530BAC-3D84-8763-AE6D-AED5BE331340}" dt="2021-09-07T20:28:52.805" v="3"/>
        <pc:sldMkLst>
          <pc:docMk/>
          <pc:sldMk cId="2203712878" sldId="257"/>
        </pc:sldMkLst>
      </pc:sldChg>
      <pc:sldChg chg="ord">
        <pc:chgData name="YESENIA  UBALDO" userId="S::ubaldoy@scsk12.org::7e678f93-593f-4160-b197-acfce2674a19" providerId="AD" clId="Web-{4B530BAC-3D84-8763-AE6D-AED5BE331340}" dt="2021-09-07T20:28:47.899" v="2"/>
        <pc:sldMkLst>
          <pc:docMk/>
          <pc:sldMk cId="1551350165" sldId="258"/>
        </pc:sldMkLst>
      </pc:sldChg>
      <pc:sldChg chg="add">
        <pc:chgData name="YESENIA  UBALDO" userId="S::ubaldoy@scsk12.org::7e678f93-593f-4160-b197-acfce2674a19" providerId="AD" clId="Web-{4B530BAC-3D84-8763-AE6D-AED5BE331340}" dt="2021-09-07T20:28:41.274" v="0"/>
        <pc:sldMkLst>
          <pc:docMk/>
          <pc:sldMk cId="1248683079" sldId="280"/>
        </pc:sldMkLst>
      </pc:sldChg>
      <pc:sldChg chg="add">
        <pc:chgData name="YESENIA  UBALDO" userId="S::ubaldoy@scsk12.org::7e678f93-593f-4160-b197-acfce2674a19" providerId="AD" clId="Web-{4B530BAC-3D84-8763-AE6D-AED5BE331340}" dt="2021-09-07T20:28:41.414" v="1"/>
        <pc:sldMkLst>
          <pc:docMk/>
          <pc:sldMk cId="2348181233" sldId="281"/>
        </pc:sldMkLst>
      </pc:sldChg>
      <pc:sldChg chg="add ord">
        <pc:chgData name="YESENIA  UBALDO" userId="S::ubaldoy@scsk12.org::7e678f93-593f-4160-b197-acfce2674a19" providerId="AD" clId="Web-{4B530BAC-3D84-8763-AE6D-AED5BE331340}" dt="2021-09-07T20:29:16.853" v="5"/>
        <pc:sldMkLst>
          <pc:docMk/>
          <pc:sldMk cId="2533488703" sldId="282"/>
        </pc:sldMkLst>
      </pc:sldChg>
    </pc:docChg>
  </pc:docChgLst>
  <pc:docChgLst>
    <pc:chgData name="JOSE N LIBEROSMASCARELL" userId="S::liberosmascareljn@scsk12.org::a279097d-0d9a-41b1-8ff9-acdd1007f577" providerId="AD" clId="Web-{541D6CF9-CD27-ACD7-53F1-54D138078D31}"/>
    <pc:docChg chg="modSld">
      <pc:chgData name="JOSE N LIBEROSMASCARELL" userId="S::liberosmascareljn@scsk12.org::a279097d-0d9a-41b1-8ff9-acdd1007f577" providerId="AD" clId="Web-{541D6CF9-CD27-ACD7-53F1-54D138078D31}" dt="2020-10-09T02:33:40.938" v="37"/>
      <pc:docMkLst>
        <pc:docMk/>
      </pc:docMkLst>
      <pc:sldChg chg="addSp delSp modSp">
        <pc:chgData name="JOSE N LIBEROSMASCARELL" userId="S::liberosmascareljn@scsk12.org::a279097d-0d9a-41b1-8ff9-acdd1007f577" providerId="AD" clId="Web-{541D6CF9-CD27-ACD7-53F1-54D138078D31}" dt="2020-10-09T02:33:40.938" v="37"/>
        <pc:sldMkLst>
          <pc:docMk/>
          <pc:sldMk cId="757980300" sldId="276"/>
        </pc:sldMkLst>
        <pc:spChg chg="mod">
          <ac:chgData name="JOSE N LIBEROSMASCARELL" userId="S::liberosmascareljn@scsk12.org::a279097d-0d9a-41b1-8ff9-acdd1007f577" providerId="AD" clId="Web-{541D6CF9-CD27-ACD7-53F1-54D138078D31}" dt="2020-10-09T02:31:11.249" v="6" actId="20577"/>
          <ac:spMkLst>
            <pc:docMk/>
            <pc:sldMk cId="757980300" sldId="276"/>
            <ac:spMk id="2" creationId="{892BDD82-17F1-4BE9-8F0F-B2B6248CAC56}"/>
          </ac:spMkLst>
        </pc:spChg>
        <pc:spChg chg="mod">
          <ac:chgData name="JOSE N LIBEROSMASCARELL" userId="S::liberosmascareljn@scsk12.org::a279097d-0d9a-41b1-8ff9-acdd1007f577" providerId="AD" clId="Web-{541D6CF9-CD27-ACD7-53F1-54D138078D31}" dt="2020-10-09T02:32:52.453" v="31" actId="1076"/>
          <ac:spMkLst>
            <pc:docMk/>
            <pc:sldMk cId="757980300" sldId="276"/>
            <ac:spMk id="3" creationId="{528CE068-1BAB-4834-BD9F-F67A5A69F3E5}"/>
          </ac:spMkLst>
        </pc:spChg>
        <pc:spChg chg="add del mod">
          <ac:chgData name="JOSE N LIBEROSMASCARELL" userId="S::liberosmascareljn@scsk12.org::a279097d-0d9a-41b1-8ff9-acdd1007f577" providerId="AD" clId="Web-{541D6CF9-CD27-ACD7-53F1-54D138078D31}" dt="2020-10-09T02:33:40.938" v="37"/>
          <ac:spMkLst>
            <pc:docMk/>
            <pc:sldMk cId="757980300" sldId="276"/>
            <ac:spMk id="6" creationId="{1C2E66BF-F258-485F-B274-E24599DC79F0}"/>
          </ac:spMkLst>
        </pc:spChg>
        <pc:spChg chg="mod">
          <ac:chgData name="JOSE N LIBEROSMASCARELL" userId="S::liberosmascareljn@scsk12.org::a279097d-0d9a-41b1-8ff9-acdd1007f577" providerId="AD" clId="Web-{541D6CF9-CD27-ACD7-53F1-54D138078D31}" dt="2020-10-09T02:32:32.047" v="28" actId="1076"/>
          <ac:spMkLst>
            <pc:docMk/>
            <pc:sldMk cId="757980300" sldId="276"/>
            <ac:spMk id="7" creationId="{6DA3FB95-BAD5-482F-94A7-7AA913F55E2D}"/>
          </ac:spMkLst>
        </pc:spChg>
        <pc:spChg chg="mod">
          <ac:chgData name="JOSE N LIBEROSMASCARELL" userId="S::liberosmascareljn@scsk12.org::a279097d-0d9a-41b1-8ff9-acdd1007f577" providerId="AD" clId="Web-{541D6CF9-CD27-ACD7-53F1-54D138078D31}" dt="2020-10-09T02:32:20.703" v="26" actId="1076"/>
          <ac:spMkLst>
            <pc:docMk/>
            <pc:sldMk cId="757980300" sldId="276"/>
            <ac:spMk id="9" creationId="{637C5FA6-D555-403B-8EEA-EF2A3F4C1D00}"/>
          </ac:spMkLst>
        </pc:spChg>
        <pc:picChg chg="mod">
          <ac:chgData name="JOSE N LIBEROSMASCARELL" userId="S::liberosmascareljn@scsk12.org::a279097d-0d9a-41b1-8ff9-acdd1007f577" providerId="AD" clId="Web-{541D6CF9-CD27-ACD7-53F1-54D138078D31}" dt="2020-10-09T02:32:59.766" v="32" actId="1076"/>
          <ac:picMkLst>
            <pc:docMk/>
            <pc:sldMk cId="757980300" sldId="276"/>
            <ac:picMk id="4" creationId="{6C1F6DC5-F956-4095-BEA4-9F0CB5BA8132}"/>
          </ac:picMkLst>
        </pc:picChg>
        <pc:picChg chg="mod">
          <ac:chgData name="JOSE N LIBEROSMASCARELL" userId="S::liberosmascareljn@scsk12.org::a279097d-0d9a-41b1-8ff9-acdd1007f577" providerId="AD" clId="Web-{541D6CF9-CD27-ACD7-53F1-54D138078D31}" dt="2020-10-09T02:32:41.141" v="30" actId="1076"/>
          <ac:picMkLst>
            <pc:docMk/>
            <pc:sldMk cId="757980300" sldId="276"/>
            <ac:picMk id="5" creationId="{10072AEC-8C58-4C61-86DC-6D868F339298}"/>
          </ac:picMkLst>
        </pc:picChg>
        <pc:picChg chg="mod">
          <ac:chgData name="JOSE N LIBEROSMASCARELL" userId="S::liberosmascareljn@scsk12.org::a279097d-0d9a-41b1-8ff9-acdd1007f577" providerId="AD" clId="Web-{541D6CF9-CD27-ACD7-53F1-54D138078D31}" dt="2020-10-09T02:32:26.594" v="27" actId="1076"/>
          <ac:picMkLst>
            <pc:docMk/>
            <pc:sldMk cId="757980300" sldId="276"/>
            <ac:picMk id="8" creationId="{3D0C6C70-6E55-4C4A-9935-E43D503DE8E4}"/>
          </ac:picMkLst>
        </pc:picChg>
      </pc:sldChg>
    </pc:docChg>
  </pc:docChgLst>
  <pc:docChgLst>
    <pc:chgData name="JOSE N LIBEROSMASCARELL" userId="S::liberosmascareljn@scsk12.org::a279097d-0d9a-41b1-8ff9-acdd1007f577" providerId="AD" clId="Web-{52555C6C-E78C-B092-7D0C-DAB6BB674EA0}"/>
    <pc:docChg chg="modSld">
      <pc:chgData name="JOSE N LIBEROSMASCARELL" userId="S::liberosmascareljn@scsk12.org::a279097d-0d9a-41b1-8ff9-acdd1007f577" providerId="AD" clId="Web-{52555C6C-E78C-B092-7D0C-DAB6BB674EA0}" dt="2020-10-09T16:09:44.772" v="6" actId="20577"/>
      <pc:docMkLst>
        <pc:docMk/>
      </pc:docMkLst>
      <pc:sldChg chg="modSp">
        <pc:chgData name="JOSE N LIBEROSMASCARELL" userId="S::liberosmascareljn@scsk12.org::a279097d-0d9a-41b1-8ff9-acdd1007f577" providerId="AD" clId="Web-{52555C6C-E78C-B092-7D0C-DAB6BB674EA0}" dt="2020-10-09T16:09:42.928" v="4" actId="20577"/>
        <pc:sldMkLst>
          <pc:docMk/>
          <pc:sldMk cId="1797956390" sldId="256"/>
        </pc:sldMkLst>
        <pc:spChg chg="mod">
          <ac:chgData name="JOSE N LIBEROSMASCARELL" userId="S::liberosmascareljn@scsk12.org::a279097d-0d9a-41b1-8ff9-acdd1007f577" providerId="AD" clId="Web-{52555C6C-E78C-B092-7D0C-DAB6BB674EA0}" dt="2020-10-09T16:09:42.928" v="4" actId="20577"/>
          <ac:spMkLst>
            <pc:docMk/>
            <pc:sldMk cId="1797956390" sldId="256"/>
            <ac:spMk id="6" creationId="{00000000-0000-0000-0000-000000000000}"/>
          </ac:spMkLst>
        </pc:spChg>
      </pc:sldChg>
    </pc:docChg>
  </pc:docChgLst>
  <pc:docChgLst>
    <pc:chgData name="JOSE N LIBEROSMASCARELL" userId="S::liberosmascareljn@scsk12.org::a279097d-0d9a-41b1-8ff9-acdd1007f577" providerId="AD" clId="Web-{48717EB6-A99F-7AA9-04BB-98942078205F}"/>
    <pc:docChg chg="modSld">
      <pc:chgData name="JOSE N LIBEROSMASCARELL" userId="S::liberosmascareljn@scsk12.org::a279097d-0d9a-41b1-8ff9-acdd1007f577" providerId="AD" clId="Web-{48717EB6-A99F-7AA9-04BB-98942078205F}" dt="2020-10-08T17:45:47.508" v="152" actId="20577"/>
      <pc:docMkLst>
        <pc:docMk/>
      </pc:docMkLst>
      <pc:sldChg chg="modSp">
        <pc:chgData name="JOSE N LIBEROSMASCARELL" userId="S::liberosmascareljn@scsk12.org::a279097d-0d9a-41b1-8ff9-acdd1007f577" providerId="AD" clId="Web-{48717EB6-A99F-7AA9-04BB-98942078205F}" dt="2020-10-07T13:56:57.979" v="1" actId="1076"/>
        <pc:sldMkLst>
          <pc:docMk/>
          <pc:sldMk cId="1797956390" sldId="256"/>
        </pc:sldMkLst>
        <pc:spChg chg="mod">
          <ac:chgData name="JOSE N LIBEROSMASCARELL" userId="S::liberosmascareljn@scsk12.org::a279097d-0d9a-41b1-8ff9-acdd1007f577" providerId="AD" clId="Web-{48717EB6-A99F-7AA9-04BB-98942078205F}" dt="2020-10-07T13:56:57.979" v="1" actId="1076"/>
          <ac:spMkLst>
            <pc:docMk/>
            <pc:sldMk cId="1797956390" sldId="256"/>
            <ac:spMk id="6" creationId="{00000000-0000-0000-0000-000000000000}"/>
          </ac:spMkLst>
        </pc:spChg>
      </pc:sldChg>
      <pc:sldChg chg="addSp modSp">
        <pc:chgData name="JOSE N LIBEROSMASCARELL" userId="S::liberosmascareljn@scsk12.org::a279097d-0d9a-41b1-8ff9-acdd1007f577" providerId="AD" clId="Web-{48717EB6-A99F-7AA9-04BB-98942078205F}" dt="2020-10-08T17:45:47.493" v="151" actId="20577"/>
        <pc:sldMkLst>
          <pc:docMk/>
          <pc:sldMk cId="757980300" sldId="276"/>
        </pc:sldMkLst>
        <pc:spChg chg="add mod">
          <ac:chgData name="JOSE N LIBEROSMASCARELL" userId="S::liberosmascareljn@scsk12.org::a279097d-0d9a-41b1-8ff9-acdd1007f577" providerId="AD" clId="Web-{48717EB6-A99F-7AA9-04BB-98942078205F}" dt="2020-10-08T17:45:47.493" v="151" actId="20577"/>
          <ac:spMkLst>
            <pc:docMk/>
            <pc:sldMk cId="757980300" sldId="276"/>
            <ac:spMk id="3" creationId="{528CE068-1BAB-4834-BD9F-F67A5A69F3E5}"/>
          </ac:spMkLst>
        </pc:spChg>
      </pc:sldChg>
    </pc:docChg>
  </pc:docChgLst>
  <pc:docChgLst>
    <pc:chgData name="MARIA  STARK" userId="S::starkm@scsk12.org::6618c512-1d8d-447a-8712-26e3f1b7e20e" providerId="AD" clId="Web-{2412455D-83D2-97F7-8A60-2B4E72986AA2}"/>
    <pc:docChg chg="modSld">
      <pc:chgData name="MARIA  STARK" userId="S::starkm@scsk12.org::6618c512-1d8d-447a-8712-26e3f1b7e20e" providerId="AD" clId="Web-{2412455D-83D2-97F7-8A60-2B4E72986AA2}" dt="2019-09-09T17:30:57.012" v="5" actId="20577"/>
      <pc:docMkLst>
        <pc:docMk/>
      </pc:docMkLst>
      <pc:sldChg chg="modSp">
        <pc:chgData name="MARIA  STARK" userId="S::starkm@scsk12.org::6618c512-1d8d-447a-8712-26e3f1b7e20e" providerId="AD" clId="Web-{2412455D-83D2-97F7-8A60-2B4E72986AA2}" dt="2019-09-09T17:30:57.012" v="4" actId="20577"/>
        <pc:sldMkLst>
          <pc:docMk/>
          <pc:sldMk cId="1797956390" sldId="256"/>
        </pc:sldMkLst>
        <pc:spChg chg="mod">
          <ac:chgData name="MARIA  STARK" userId="S::starkm@scsk12.org::6618c512-1d8d-447a-8712-26e3f1b7e20e" providerId="AD" clId="Web-{2412455D-83D2-97F7-8A60-2B4E72986AA2}" dt="2019-09-09T17:30:57.012" v="4" actId="20577"/>
          <ac:spMkLst>
            <pc:docMk/>
            <pc:sldMk cId="1797956390" sldId="256"/>
            <ac:spMk id="6" creationId="{00000000-0000-0000-0000-000000000000}"/>
          </ac:spMkLst>
        </pc:spChg>
      </pc:sldChg>
    </pc:docChg>
  </pc:docChgLst>
  <pc:docChgLst>
    <pc:chgData name="JOSE N LIBEROSMASCARELL" userId="S::liberosmascareljn@scsk12.org::a279097d-0d9a-41b1-8ff9-acdd1007f577" providerId="AD" clId="Web-{7B31972E-D6D7-FC89-DFD1-C094E7BACA42}"/>
    <pc:docChg chg="addSld modSld">
      <pc:chgData name="JOSE N LIBEROSMASCARELL" userId="S::liberosmascareljn@scsk12.org::a279097d-0d9a-41b1-8ff9-acdd1007f577" providerId="AD" clId="Web-{7B31972E-D6D7-FC89-DFD1-C094E7BACA42}" dt="2020-10-09T02:53:27.055" v="185"/>
      <pc:docMkLst>
        <pc:docMk/>
      </pc:docMkLst>
      <pc:sldChg chg="addSp delSp modSp">
        <pc:chgData name="JOSE N LIBEROSMASCARELL" userId="S::liberosmascareljn@scsk12.org::a279097d-0d9a-41b1-8ff9-acdd1007f577" providerId="AD" clId="Web-{7B31972E-D6D7-FC89-DFD1-C094E7BACA42}" dt="2020-10-09T02:53:27.055" v="185"/>
        <pc:sldMkLst>
          <pc:docMk/>
          <pc:sldMk cId="757980300" sldId="276"/>
        </pc:sldMkLst>
        <pc:spChg chg="mod">
          <ac:chgData name="JOSE N LIBEROSMASCARELL" userId="S::liberosmascareljn@scsk12.org::a279097d-0d9a-41b1-8ff9-acdd1007f577" providerId="AD" clId="Web-{7B31972E-D6D7-FC89-DFD1-C094E7BACA42}" dt="2020-10-09T02:52:39.335" v="177" actId="14100"/>
          <ac:spMkLst>
            <pc:docMk/>
            <pc:sldMk cId="757980300" sldId="276"/>
            <ac:spMk id="3" creationId="{528CE068-1BAB-4834-BD9F-F67A5A69F3E5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38:55.832" v="13"/>
          <ac:spMkLst>
            <pc:docMk/>
            <pc:sldMk cId="757980300" sldId="276"/>
            <ac:spMk id="6" creationId="{D65A8006-ED82-4EE8-B897-350B745F70BF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52:35.257" v="175"/>
          <ac:spMkLst>
            <pc:docMk/>
            <pc:sldMk cId="757980300" sldId="276"/>
            <ac:spMk id="7" creationId="{6DA3FB95-BAD5-482F-94A7-7AA913F55E2D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45:45.810" v="102" actId="1076"/>
          <ac:spMkLst>
            <pc:docMk/>
            <pc:sldMk cId="757980300" sldId="276"/>
            <ac:spMk id="9" creationId="{637C5FA6-D555-403B-8EEA-EF2A3F4C1D00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38:55.800" v="12"/>
          <ac:spMkLst>
            <pc:docMk/>
            <pc:sldMk cId="757980300" sldId="276"/>
            <ac:spMk id="10" creationId="{13461BC2-09BF-4C0E-B268-F56562971C22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38:34.065" v="10" actId="1076"/>
          <ac:spMkLst>
            <pc:docMk/>
            <pc:sldMk cId="757980300" sldId="276"/>
            <ac:spMk id="11" creationId="{FD33C614-E504-43F6-9EED-EBD3DA4A845A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38:55.972" v="17" actId="1076"/>
          <ac:spMkLst>
            <pc:docMk/>
            <pc:sldMk cId="757980300" sldId="276"/>
            <ac:spMk id="12" creationId="{9392742D-103B-4392-87B1-DD0FC2CFBC87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39:40.848" v="21"/>
          <ac:spMkLst>
            <pc:docMk/>
            <pc:sldMk cId="757980300" sldId="276"/>
            <ac:spMk id="13" creationId="{02AF0E12-CAE3-4FAD-A616-611683C4A285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40:21.521" v="42" actId="14100"/>
          <ac:spMkLst>
            <pc:docMk/>
            <pc:sldMk cId="757980300" sldId="276"/>
            <ac:spMk id="14" creationId="{58163F11-DDB0-4D02-B86D-600D69C915A3}"/>
          </ac:spMkLst>
        </pc:spChg>
        <pc:spChg chg="mod topLvl">
          <ac:chgData name="JOSE N LIBEROSMASCARELL" userId="S::liberosmascareljn@scsk12.org::a279097d-0d9a-41b1-8ff9-acdd1007f577" providerId="AD" clId="Web-{7B31972E-D6D7-FC89-DFD1-C094E7BACA42}" dt="2020-10-09T02:41:31.695" v="57"/>
          <ac:spMkLst>
            <pc:docMk/>
            <pc:sldMk cId="757980300" sldId="276"/>
            <ac:spMk id="17" creationId="{9C338682-BA35-45B1-B65D-0F7C55C85DC6}"/>
          </ac:spMkLst>
        </pc:spChg>
        <pc:spChg chg="add del mod topLvl">
          <ac:chgData name="JOSE N LIBEROSMASCARELL" userId="S::liberosmascareljn@scsk12.org::a279097d-0d9a-41b1-8ff9-acdd1007f577" providerId="AD" clId="Web-{7B31972E-D6D7-FC89-DFD1-C094E7BACA42}" dt="2020-10-09T02:41:59.883" v="68" actId="1076"/>
          <ac:spMkLst>
            <pc:docMk/>
            <pc:sldMk cId="757980300" sldId="276"/>
            <ac:spMk id="18" creationId="{95105C3A-5041-4248-8E33-516876051ED3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42:23.102" v="77" actId="20577"/>
          <ac:spMkLst>
            <pc:docMk/>
            <pc:sldMk cId="757980300" sldId="276"/>
            <ac:spMk id="21" creationId="{C8507F2B-36EF-4308-A03B-D14F416E5A93}"/>
          </ac:spMkLst>
        </pc:spChg>
        <pc:spChg chg="add del mod">
          <ac:chgData name="JOSE N LIBEROSMASCARELL" userId="S::liberosmascareljn@scsk12.org::a279097d-0d9a-41b1-8ff9-acdd1007f577" providerId="AD" clId="Web-{7B31972E-D6D7-FC89-DFD1-C094E7BACA42}" dt="2020-10-09T02:44:52.652" v="98"/>
          <ac:spMkLst>
            <pc:docMk/>
            <pc:sldMk cId="757980300" sldId="276"/>
            <ac:spMk id="22" creationId="{A8658EE3-D394-4E1C-976B-9CDDDA3F94ED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44:42.168" v="95"/>
          <ac:spMkLst>
            <pc:docMk/>
            <pc:sldMk cId="757980300" sldId="276"/>
            <ac:spMk id="23" creationId="{5B5C2449-75B6-4B38-9DD2-68055CBCDA09}"/>
          </ac:spMkLst>
        </pc:spChg>
        <pc:spChg chg="add del mod">
          <ac:chgData name="JOSE N LIBEROSMASCARELL" userId="S::liberosmascareljn@scsk12.org::a279097d-0d9a-41b1-8ff9-acdd1007f577" providerId="AD" clId="Web-{7B31972E-D6D7-FC89-DFD1-C094E7BACA42}" dt="2020-10-09T02:44:04.011" v="94"/>
          <ac:spMkLst>
            <pc:docMk/>
            <pc:sldMk cId="757980300" sldId="276"/>
            <ac:spMk id="24" creationId="{289F74C5-C21A-4BCD-9F7E-1558B087FB7F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44:59.043" v="99" actId="1076"/>
          <ac:spMkLst>
            <pc:docMk/>
            <pc:sldMk cId="757980300" sldId="276"/>
            <ac:spMk id="25" creationId="{76775209-2C8B-4640-B7FB-BF1C4F021276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53:18.148" v="183"/>
          <ac:spMkLst>
            <pc:docMk/>
            <pc:sldMk cId="757980300" sldId="276"/>
            <ac:spMk id="29" creationId="{EAFD63F9-815E-4EA1-8FCE-0E7CFCDD56AC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53:27.055" v="185"/>
          <ac:spMkLst>
            <pc:docMk/>
            <pc:sldMk cId="757980300" sldId="276"/>
            <ac:spMk id="30" creationId="{6AB96EC4-57AD-4B6B-B733-BDFE7A43839B}"/>
          </ac:spMkLst>
        </pc:spChg>
        <pc:grpChg chg="add mod">
          <ac:chgData name="JOSE N LIBEROSMASCARELL" userId="S::liberosmascareljn@scsk12.org::a279097d-0d9a-41b1-8ff9-acdd1007f577" providerId="AD" clId="Web-{7B31972E-D6D7-FC89-DFD1-C094E7BACA42}" dt="2020-10-09T02:40:57.866" v="47" actId="1076"/>
          <ac:grpSpMkLst>
            <pc:docMk/>
            <pc:sldMk cId="757980300" sldId="276"/>
            <ac:grpSpMk id="15" creationId="{5E01FA55-C277-4AB6-AC7D-88694E08BB7A}"/>
          </ac:grpSpMkLst>
        </pc:grpChg>
        <pc:grpChg chg="add del mod">
          <ac:chgData name="JOSE N LIBEROSMASCARELL" userId="S::liberosmascareljn@scsk12.org::a279097d-0d9a-41b1-8ff9-acdd1007f577" providerId="AD" clId="Web-{7B31972E-D6D7-FC89-DFD1-C094E7BACA42}" dt="2020-10-09T02:41:31.695" v="57"/>
          <ac:grpSpMkLst>
            <pc:docMk/>
            <pc:sldMk cId="757980300" sldId="276"/>
            <ac:grpSpMk id="16" creationId="{B9C5D904-AA9A-421F-8C7B-A27D2AB61CE0}"/>
          </ac:grpSpMkLst>
        </pc:grpChg>
        <pc:grpChg chg="add mod">
          <ac:chgData name="JOSE N LIBEROSMASCARELL" userId="S::liberosmascareljn@scsk12.org::a279097d-0d9a-41b1-8ff9-acdd1007f577" providerId="AD" clId="Web-{7B31972E-D6D7-FC89-DFD1-C094E7BACA42}" dt="2020-10-09T02:42:33.087" v="80" actId="1076"/>
          <ac:grpSpMkLst>
            <pc:docMk/>
            <pc:sldMk cId="757980300" sldId="276"/>
            <ac:grpSpMk id="19" creationId="{E82EFEB2-AB77-44F5-9D39-7CF09E5393A5}"/>
          </ac:grpSpMkLst>
        </pc:grpChg>
        <pc:grpChg chg="add del">
          <ac:chgData name="JOSE N LIBEROSMASCARELL" userId="S::liberosmascareljn@scsk12.org::a279097d-0d9a-41b1-8ff9-acdd1007f577" providerId="AD" clId="Web-{7B31972E-D6D7-FC89-DFD1-C094E7BACA42}" dt="2020-10-09T02:48:48.642" v="121"/>
          <ac:grpSpMkLst>
            <pc:docMk/>
            <pc:sldMk cId="757980300" sldId="276"/>
            <ac:grpSpMk id="26" creationId="{F76B23BC-82A4-4E77-A719-131AEBF1F465}"/>
          </ac:grpSpMkLst>
        </pc:grpChg>
        <pc:picChg chg="mod">
          <ac:chgData name="JOSE N LIBEROSMASCARELL" userId="S::liberosmascareljn@scsk12.org::a279097d-0d9a-41b1-8ff9-acdd1007f577" providerId="AD" clId="Web-{7B31972E-D6D7-FC89-DFD1-C094E7BACA42}" dt="2020-10-09T02:40:53.647" v="46" actId="1076"/>
          <ac:picMkLst>
            <pc:docMk/>
            <pc:sldMk cId="757980300" sldId="276"/>
            <ac:picMk id="4" creationId="{6C1F6DC5-F956-4095-BEA4-9F0CB5BA8132}"/>
          </ac:picMkLst>
        </pc:picChg>
        <pc:picChg chg="mod">
          <ac:chgData name="JOSE N LIBEROSMASCARELL" userId="S::liberosmascareljn@scsk12.org::a279097d-0d9a-41b1-8ff9-acdd1007f577" providerId="AD" clId="Web-{7B31972E-D6D7-FC89-DFD1-C094E7BACA42}" dt="2020-10-09T02:41:04.772" v="50" actId="1076"/>
          <ac:picMkLst>
            <pc:docMk/>
            <pc:sldMk cId="757980300" sldId="276"/>
            <ac:picMk id="5" creationId="{10072AEC-8C58-4C61-86DC-6D868F339298}"/>
          </ac:picMkLst>
        </pc:picChg>
        <pc:picChg chg="mod">
          <ac:chgData name="JOSE N LIBEROSMASCARELL" userId="S::liberosmascareljn@scsk12.org::a279097d-0d9a-41b1-8ff9-acdd1007f577" providerId="AD" clId="Web-{7B31972E-D6D7-FC89-DFD1-C094E7BACA42}" dt="2020-10-09T02:42:35.805" v="81" actId="1076"/>
          <ac:picMkLst>
            <pc:docMk/>
            <pc:sldMk cId="757980300" sldId="276"/>
            <ac:picMk id="8" creationId="{3D0C6C70-6E55-4C4A-9935-E43D503DE8E4}"/>
          </ac:picMkLst>
        </pc:picChg>
      </pc:sldChg>
      <pc:sldChg chg="addSp delSp modSp">
        <pc:chgData name="JOSE N LIBEROSMASCARELL" userId="S::liberosmascareljn@scsk12.org::a279097d-0d9a-41b1-8ff9-acdd1007f577" providerId="AD" clId="Web-{7B31972E-D6D7-FC89-DFD1-C094E7BACA42}" dt="2020-10-09T02:49:45.081" v="131"/>
        <pc:sldMkLst>
          <pc:docMk/>
          <pc:sldMk cId="438023190" sldId="277"/>
        </pc:sldMkLst>
        <pc:spChg chg="mod">
          <ac:chgData name="JOSE N LIBEROSMASCARELL" userId="S::liberosmascareljn@scsk12.org::a279097d-0d9a-41b1-8ff9-acdd1007f577" providerId="AD" clId="Web-{7B31972E-D6D7-FC89-DFD1-C094E7BACA42}" dt="2020-10-09T02:48:03.141" v="113" actId="1076"/>
          <ac:spMkLst>
            <pc:docMk/>
            <pc:sldMk cId="438023190" sldId="277"/>
            <ac:spMk id="6" creationId="{00000000-0000-0000-0000-000000000000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48:05.672" v="114" actId="1076"/>
          <ac:spMkLst>
            <pc:docMk/>
            <pc:sldMk cId="438023190" sldId="277"/>
            <ac:spMk id="7" creationId="{00000000-0000-0000-0000-000000000000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47:39.406" v="104" actId="1076"/>
          <ac:spMkLst>
            <pc:docMk/>
            <pc:sldMk cId="438023190" sldId="277"/>
            <ac:spMk id="8" creationId="{00000000-0000-0000-0000-000000000000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47:50.156" v="108" actId="1076"/>
          <ac:spMkLst>
            <pc:docMk/>
            <pc:sldMk cId="438023190" sldId="277"/>
            <ac:spMk id="9" creationId="{00000000-0000-0000-0000-000000000000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48:21.282" v="117"/>
          <ac:spMkLst>
            <pc:docMk/>
            <pc:sldMk cId="438023190" sldId="277"/>
            <ac:spMk id="11" creationId="{4E8FBFF2-FA17-49DD-ADB4-A78A307844C4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48:38.595" v="119"/>
          <ac:spMkLst>
            <pc:docMk/>
            <pc:sldMk cId="438023190" sldId="277"/>
            <ac:spMk id="13" creationId="{C507541D-4C30-4B4A-8A82-C5A8338F8447}"/>
          </ac:spMkLst>
        </pc:spChg>
        <pc:grpChg chg="add mod">
          <ac:chgData name="JOSE N LIBEROSMASCARELL" userId="S::liberosmascareljn@scsk12.org::a279097d-0d9a-41b1-8ff9-acdd1007f577" providerId="AD" clId="Web-{7B31972E-D6D7-FC89-DFD1-C094E7BACA42}" dt="2020-10-09T02:48:55.799" v="123" actId="1076"/>
          <ac:grpSpMkLst>
            <pc:docMk/>
            <pc:sldMk cId="438023190" sldId="277"/>
            <ac:grpSpMk id="17" creationId="{35980706-18C1-4D60-ADAC-B7BF412E0897}"/>
          </ac:grpSpMkLst>
        </pc:grpChg>
        <pc:grpChg chg="add mod">
          <ac:chgData name="JOSE N LIBEROSMASCARELL" userId="S::liberosmascareljn@scsk12.org::a279097d-0d9a-41b1-8ff9-acdd1007f577" providerId="AD" clId="Web-{7B31972E-D6D7-FC89-DFD1-C094E7BACA42}" dt="2020-10-09T02:49:07.096" v="125" actId="1076"/>
          <ac:grpSpMkLst>
            <pc:docMk/>
            <pc:sldMk cId="438023190" sldId="277"/>
            <ac:grpSpMk id="21" creationId="{E609C40D-2290-4E64-8B18-55081B027457}"/>
          </ac:grpSpMkLst>
        </pc:grpChg>
        <pc:grpChg chg="add mod">
          <ac:chgData name="JOSE N LIBEROSMASCARELL" userId="S::liberosmascareljn@scsk12.org::a279097d-0d9a-41b1-8ff9-acdd1007f577" providerId="AD" clId="Web-{7B31972E-D6D7-FC89-DFD1-C094E7BACA42}" dt="2020-10-09T02:49:32.331" v="130" actId="1076"/>
          <ac:grpSpMkLst>
            <pc:docMk/>
            <pc:sldMk cId="438023190" sldId="277"/>
            <ac:grpSpMk id="25" creationId="{46306C48-721E-49FD-8332-A8D7624C8E9E}"/>
          </ac:grpSpMkLst>
        </pc:grpChg>
        <pc:grpChg chg="add mod">
          <ac:chgData name="JOSE N LIBEROSMASCARELL" userId="S::liberosmascareljn@scsk12.org::a279097d-0d9a-41b1-8ff9-acdd1007f577" providerId="AD" clId="Web-{7B31972E-D6D7-FC89-DFD1-C094E7BACA42}" dt="2020-10-09T02:49:19.002" v="129" actId="1076"/>
          <ac:grpSpMkLst>
            <pc:docMk/>
            <pc:sldMk cId="438023190" sldId="277"/>
            <ac:grpSpMk id="29" creationId="{07EF5E55-BF43-4F6E-8E29-544487519814}"/>
          </ac:grpSpMkLst>
        </pc:grpChg>
        <pc:grpChg chg="add">
          <ac:chgData name="JOSE N LIBEROSMASCARELL" userId="S::liberosmascareljn@scsk12.org::a279097d-0d9a-41b1-8ff9-acdd1007f577" providerId="AD" clId="Web-{7B31972E-D6D7-FC89-DFD1-C094E7BACA42}" dt="2020-10-09T02:49:45.081" v="131"/>
          <ac:grpSpMkLst>
            <pc:docMk/>
            <pc:sldMk cId="438023190" sldId="277"/>
            <ac:grpSpMk id="30" creationId="{F2C65C9F-C9E1-42D5-991D-ED08342AA8E8}"/>
          </ac:grpSpMkLst>
        </pc:grpChg>
        <pc:picChg chg="mod">
          <ac:chgData name="JOSE N LIBEROSMASCARELL" userId="S::liberosmascareljn@scsk12.org::a279097d-0d9a-41b1-8ff9-acdd1007f577" providerId="AD" clId="Web-{7B31972E-D6D7-FC89-DFD1-C094E7BACA42}" dt="2020-10-09T02:48:00.422" v="112" actId="1076"/>
          <ac:picMkLst>
            <pc:docMk/>
            <pc:sldMk cId="438023190" sldId="277"/>
            <ac:picMk id="2" creationId="{07661D6D-B3F6-4552-A937-FB0FD899FA5A}"/>
          </ac:picMkLst>
        </pc:picChg>
        <pc:picChg chg="mod">
          <ac:chgData name="JOSE N LIBEROSMASCARELL" userId="S::liberosmascareljn@scsk12.org::a279097d-0d9a-41b1-8ff9-acdd1007f577" providerId="AD" clId="Web-{7B31972E-D6D7-FC89-DFD1-C094E7BACA42}" dt="2020-10-09T02:48:07.438" v="115" actId="1076"/>
          <ac:picMkLst>
            <pc:docMk/>
            <pc:sldMk cId="438023190" sldId="277"/>
            <ac:picMk id="3" creationId="{7A031E7A-B7F0-4F80-B8F1-790B0928CB19}"/>
          </ac:picMkLst>
        </pc:picChg>
        <pc:picChg chg="mod">
          <ac:chgData name="JOSE N LIBEROSMASCARELL" userId="S::liberosmascareljn@scsk12.org::a279097d-0d9a-41b1-8ff9-acdd1007f577" providerId="AD" clId="Web-{7B31972E-D6D7-FC89-DFD1-C094E7BACA42}" dt="2020-10-09T02:47:41.062" v="105" actId="1076"/>
          <ac:picMkLst>
            <pc:docMk/>
            <pc:sldMk cId="438023190" sldId="277"/>
            <ac:picMk id="4" creationId="{1E4E8494-0941-4707-AB70-2F9567FBEBA2}"/>
          </ac:picMkLst>
        </pc:picChg>
        <pc:picChg chg="mod">
          <ac:chgData name="JOSE N LIBEROSMASCARELL" userId="S::liberosmascareljn@scsk12.org::a279097d-0d9a-41b1-8ff9-acdd1007f577" providerId="AD" clId="Web-{7B31972E-D6D7-FC89-DFD1-C094E7BACA42}" dt="2020-10-09T02:47:46.891" v="107" actId="1076"/>
          <ac:picMkLst>
            <pc:docMk/>
            <pc:sldMk cId="438023190" sldId="277"/>
            <ac:picMk id="5" creationId="{6306B2E9-5AF7-47D3-870E-1708DA0752F8}"/>
          </ac:picMkLst>
        </pc:picChg>
      </pc:sldChg>
      <pc:sldChg chg="addSp delSp modSp new">
        <pc:chgData name="JOSE N LIBEROSMASCARELL" userId="S::liberosmascareljn@scsk12.org::a279097d-0d9a-41b1-8ff9-acdd1007f577" providerId="AD" clId="Web-{7B31972E-D6D7-FC89-DFD1-C094E7BACA42}" dt="2020-10-09T02:53:08.554" v="181"/>
        <pc:sldMkLst>
          <pc:docMk/>
          <pc:sldMk cId="407194766" sldId="278"/>
        </pc:sldMkLst>
        <pc:spChg chg="add mod">
          <ac:chgData name="JOSE N LIBEROSMASCARELL" userId="S::liberosmascareljn@scsk12.org::a279097d-0d9a-41b1-8ff9-acdd1007f577" providerId="AD" clId="Web-{7B31972E-D6D7-FC89-DFD1-C094E7BACA42}" dt="2020-10-09T02:50:45.707" v="144" actId="1076"/>
          <ac:spMkLst>
            <pc:docMk/>
            <pc:sldMk cId="407194766" sldId="278"/>
            <ac:spMk id="7" creationId="{5D349B0B-B416-4DB3-825F-717FDBDAC602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51:39.709" v="161" actId="20577"/>
          <ac:spMkLst>
            <pc:docMk/>
            <pc:sldMk cId="407194766" sldId="278"/>
            <ac:spMk id="10" creationId="{1AD8A77B-A0B1-4C34-B219-8F9D0B4AFD26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51:08.505" v="149" actId="1076"/>
          <ac:spMkLst>
            <pc:docMk/>
            <pc:sldMk cId="407194766" sldId="278"/>
            <ac:spMk id="13" creationId="{653A0004-B56E-4F4E-A3D2-B0CC5140CE47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51:17.755" v="151"/>
          <ac:spMkLst>
            <pc:docMk/>
            <pc:sldMk cId="407194766" sldId="278"/>
            <ac:spMk id="15" creationId="{68604F23-8DDB-4478-BDA2-AE0E431CC97C}"/>
          </ac:spMkLst>
        </pc:spChg>
        <pc:spChg chg="mod">
          <ac:chgData name="JOSE N LIBEROSMASCARELL" userId="S::liberosmascareljn@scsk12.org::a279097d-0d9a-41b1-8ff9-acdd1007f577" providerId="AD" clId="Web-{7B31972E-D6D7-FC89-DFD1-C094E7BACA42}" dt="2020-10-09T02:51:31.990" v="156" actId="20577"/>
          <ac:spMkLst>
            <pc:docMk/>
            <pc:sldMk cId="407194766" sldId="278"/>
            <ac:spMk id="18" creationId="{1D75A450-09CD-4DAF-9D5E-31AD3250D578}"/>
          </ac:spMkLst>
        </pc:spChg>
        <pc:spChg chg="add mod">
          <ac:chgData name="JOSE N LIBEROSMASCARELL" userId="S::liberosmascareljn@scsk12.org::a279097d-0d9a-41b1-8ff9-acdd1007f577" providerId="AD" clId="Web-{7B31972E-D6D7-FC89-DFD1-C094E7BACA42}" dt="2020-10-09T02:52:02.225" v="167" actId="1076"/>
          <ac:spMkLst>
            <pc:docMk/>
            <pc:sldMk cId="407194766" sldId="278"/>
            <ac:spMk id="20" creationId="{A7913FE8-C67E-4F9E-BE30-CF2E55E687BD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52:55.038" v="179"/>
          <ac:spMkLst>
            <pc:docMk/>
            <pc:sldMk cId="407194766" sldId="278"/>
            <ac:spMk id="22" creationId="{FA291DC3-7A68-479A-96B6-0E5B94C79F5F}"/>
          </ac:spMkLst>
        </pc:spChg>
        <pc:spChg chg="add del">
          <ac:chgData name="JOSE N LIBEROSMASCARELL" userId="S::liberosmascareljn@scsk12.org::a279097d-0d9a-41b1-8ff9-acdd1007f577" providerId="AD" clId="Web-{7B31972E-D6D7-FC89-DFD1-C094E7BACA42}" dt="2020-10-09T02:53:08.554" v="181"/>
          <ac:spMkLst>
            <pc:docMk/>
            <pc:sldMk cId="407194766" sldId="278"/>
            <ac:spMk id="24" creationId="{E21A7679-E065-4605-93E7-931E45F4195C}"/>
          </ac:spMkLst>
        </pc:spChg>
        <pc:grpChg chg="add mod">
          <ac:chgData name="JOSE N LIBEROSMASCARELL" userId="S::liberosmascareljn@scsk12.org::a279097d-0d9a-41b1-8ff9-acdd1007f577" providerId="AD" clId="Web-{7B31972E-D6D7-FC89-DFD1-C094E7BACA42}" dt="2020-10-09T02:50:52.254" v="146" actId="1076"/>
          <ac:grpSpMkLst>
            <pc:docMk/>
            <pc:sldMk cId="407194766" sldId="278"/>
            <ac:grpSpMk id="11" creationId="{F0AEB12D-6391-4D8D-A7EA-62A22626867F}"/>
          </ac:grpSpMkLst>
        </pc:grpChg>
        <pc:grpChg chg="add mod">
          <ac:chgData name="JOSE N LIBEROSMASCARELL" userId="S::liberosmascareljn@scsk12.org::a279097d-0d9a-41b1-8ff9-acdd1007f577" providerId="AD" clId="Web-{7B31972E-D6D7-FC89-DFD1-C094E7BACA42}" dt="2020-10-09T02:51:26.614" v="153" actId="1076"/>
          <ac:grpSpMkLst>
            <pc:docMk/>
            <pc:sldMk cId="407194766" sldId="278"/>
            <ac:grpSpMk id="16" creationId="{D9999079-E009-44F0-8845-BF255A442B54}"/>
          </ac:grpSpMkLst>
        </pc:grpChg>
        <pc:picChg chg="add mod">
          <ac:chgData name="JOSE N LIBEROSMASCARELL" userId="S::liberosmascareljn@scsk12.org::a279097d-0d9a-41b1-8ff9-acdd1007f577" providerId="AD" clId="Web-{7B31972E-D6D7-FC89-DFD1-C094E7BACA42}" dt="2020-10-09T02:50:56.583" v="147" actId="1076"/>
          <ac:picMkLst>
            <pc:docMk/>
            <pc:sldMk cId="407194766" sldId="278"/>
            <ac:picMk id="3" creationId="{E01BDBC6-CDA6-4DB6-8D02-3EDA77DA10F4}"/>
          </ac:picMkLst>
        </pc:picChg>
        <pc:picChg chg="add mod">
          <ac:chgData name="JOSE N LIBEROSMASCARELL" userId="S::liberosmascareljn@scsk12.org::a279097d-0d9a-41b1-8ff9-acdd1007f577" providerId="AD" clId="Web-{7B31972E-D6D7-FC89-DFD1-C094E7BACA42}" dt="2020-10-09T02:50:47.645" v="145" actId="1076"/>
          <ac:picMkLst>
            <pc:docMk/>
            <pc:sldMk cId="407194766" sldId="278"/>
            <ac:picMk id="5" creationId="{572D0A81-610E-4A32-9FA3-A63F26279B92}"/>
          </ac:picMkLst>
        </pc:picChg>
      </pc:sldChg>
    </pc:docChg>
  </pc:docChgLst>
  <pc:docChgLst>
    <pc:chgData name="YESENIA  UBALDO" userId="S::ubaldoy@scsk12.org::7e678f93-593f-4160-b197-acfce2674a19" providerId="AD" clId="Web-{2181A9BE-03F5-0684-072C-682A14510544}"/>
    <pc:docChg chg="delSld modSld">
      <pc:chgData name="YESENIA  UBALDO" userId="S::ubaldoy@scsk12.org::7e678f93-593f-4160-b197-acfce2674a19" providerId="AD" clId="Web-{2181A9BE-03F5-0684-072C-682A14510544}" dt="2019-09-04T19:26:57.956" v="48" actId="20577"/>
      <pc:docMkLst>
        <pc:docMk/>
      </pc:docMkLst>
      <pc:sldChg chg="addSp delSp modSp mod modClrScheme chgLayout">
        <pc:chgData name="YESENIA  UBALDO" userId="S::ubaldoy@scsk12.org::7e678f93-593f-4160-b197-acfce2674a19" providerId="AD" clId="Web-{2181A9BE-03F5-0684-072C-682A14510544}" dt="2019-09-04T19:23:01.391" v="31" actId="1076"/>
        <pc:sldMkLst>
          <pc:docMk/>
          <pc:sldMk cId="1797956390" sldId="256"/>
        </pc:sldMkLst>
        <pc:spChg chg="mod">
          <ac:chgData name="YESENIA  UBALDO" userId="S::ubaldoy@scsk12.org::7e678f93-593f-4160-b197-acfce2674a19" providerId="AD" clId="Web-{2181A9BE-03F5-0684-072C-682A14510544}" dt="2019-09-04T19:23:01.391" v="31" actId="1076"/>
          <ac:spMkLst>
            <pc:docMk/>
            <pc:sldMk cId="1797956390" sldId="256"/>
            <ac:spMk id="6" creationId="{00000000-0000-0000-0000-000000000000}"/>
          </ac:spMkLst>
        </pc:spChg>
        <pc:picChg chg="add mod">
          <ac:chgData name="YESENIA  UBALDO" userId="S::ubaldoy@scsk12.org::7e678f93-593f-4160-b197-acfce2674a19" providerId="AD" clId="Web-{2181A9BE-03F5-0684-072C-682A14510544}" dt="2019-09-04T19:22:59.360" v="30" actId="14100"/>
          <ac:picMkLst>
            <pc:docMk/>
            <pc:sldMk cId="1797956390" sldId="256"/>
            <ac:picMk id="2" creationId="{9126B89A-1C2F-4C69-A6BA-02110108ACDA}"/>
          </ac:picMkLst>
        </pc:picChg>
        <pc:picChg chg="del">
          <ac:chgData name="YESENIA  UBALDO" userId="S::ubaldoy@scsk12.org::7e678f93-593f-4160-b197-acfce2674a19" providerId="AD" clId="Web-{2181A9BE-03F5-0684-072C-682A14510544}" dt="2019-09-04T19:22:06.453" v="0"/>
          <ac:picMkLst>
            <pc:docMk/>
            <pc:sldMk cId="1797956390" sldId="256"/>
            <ac:picMk id="4" creationId="{00000000-0000-0000-0000-000000000000}"/>
          </ac:picMkLst>
        </pc:picChg>
      </pc:sldChg>
      <pc:sldChg chg="modSp">
        <pc:chgData name="YESENIA  UBALDO" userId="S::ubaldoy@scsk12.org::7e678f93-593f-4160-b197-acfce2674a19" providerId="AD" clId="Web-{2181A9BE-03F5-0684-072C-682A14510544}" dt="2019-09-04T19:26:57.144" v="46" actId="20577"/>
        <pc:sldMkLst>
          <pc:docMk/>
          <pc:sldMk cId="1551350165" sldId="258"/>
        </pc:sldMkLst>
        <pc:spChg chg="mod">
          <ac:chgData name="YESENIA  UBALDO" userId="S::ubaldoy@scsk12.org::7e678f93-593f-4160-b197-acfce2674a19" providerId="AD" clId="Web-{2181A9BE-03F5-0684-072C-682A14510544}" dt="2019-09-04T19:26:57.144" v="46" actId="20577"/>
          <ac:spMkLst>
            <pc:docMk/>
            <pc:sldMk cId="1551350165" sldId="258"/>
            <ac:spMk id="3" creationId="{00000000-0000-0000-0000-000000000000}"/>
          </ac:spMkLst>
        </pc:spChg>
      </pc:sldChg>
      <pc:sldChg chg="addSp">
        <pc:chgData name="YESENIA  UBALDO" userId="S::ubaldoy@scsk12.org::7e678f93-593f-4160-b197-acfce2674a19" providerId="AD" clId="Web-{2181A9BE-03F5-0684-072C-682A14510544}" dt="2019-09-04T19:26:09.315" v="41"/>
        <pc:sldMkLst>
          <pc:docMk/>
          <pc:sldMk cId="1447053405" sldId="262"/>
        </pc:sldMkLst>
        <pc:spChg chg="add">
          <ac:chgData name="YESENIA  UBALDO" userId="S::ubaldoy@scsk12.org::7e678f93-593f-4160-b197-acfce2674a19" providerId="AD" clId="Web-{2181A9BE-03F5-0684-072C-682A14510544}" dt="2019-09-04T19:26:09.315" v="41"/>
          <ac:spMkLst>
            <pc:docMk/>
            <pc:sldMk cId="1447053405" sldId="262"/>
            <ac:spMk id="10" creationId="{AC8BABB5-9FB2-476A-B55C-DCB5F50A9EB0}"/>
          </ac:spMkLst>
        </pc:spChg>
        <pc:spChg chg="add">
          <ac:chgData name="YESENIA  UBALDO" userId="S::ubaldoy@scsk12.org::7e678f93-593f-4160-b197-acfce2674a19" providerId="AD" clId="Web-{2181A9BE-03F5-0684-072C-682A14510544}" dt="2019-09-04T19:26:09.315" v="41"/>
          <ac:spMkLst>
            <pc:docMk/>
            <pc:sldMk cId="1447053405" sldId="262"/>
            <ac:spMk id="11" creationId="{5E8BCFD6-6093-4FC6-9B7A-29D4E4BC9243}"/>
          </ac:spMkLst>
        </pc:spChg>
        <pc:spChg chg="add">
          <ac:chgData name="YESENIA  UBALDO" userId="S::ubaldoy@scsk12.org::7e678f93-593f-4160-b197-acfce2674a19" providerId="AD" clId="Web-{2181A9BE-03F5-0684-072C-682A14510544}" dt="2019-09-04T19:26:09.315" v="41"/>
          <ac:spMkLst>
            <pc:docMk/>
            <pc:sldMk cId="1447053405" sldId="262"/>
            <ac:spMk id="12" creationId="{1424D0A6-1812-41B6-938E-DCBBC5188C29}"/>
          </ac:spMkLst>
        </pc:spChg>
        <pc:spChg chg="add">
          <ac:chgData name="YESENIA  UBALDO" userId="S::ubaldoy@scsk12.org::7e678f93-593f-4160-b197-acfce2674a19" providerId="AD" clId="Web-{2181A9BE-03F5-0684-072C-682A14510544}" dt="2019-09-04T19:26:09.315" v="41"/>
          <ac:spMkLst>
            <pc:docMk/>
            <pc:sldMk cId="1447053405" sldId="262"/>
            <ac:spMk id="13" creationId="{8BA41D42-30A6-4EBA-95BA-7858C73C04EA}"/>
          </ac:spMkLst>
        </pc:spChg>
        <pc:grpChg chg="add">
          <ac:chgData name="YESENIA  UBALDO" userId="S::ubaldoy@scsk12.org::7e678f93-593f-4160-b197-acfce2674a19" providerId="AD" clId="Web-{2181A9BE-03F5-0684-072C-682A14510544}" dt="2019-09-04T19:26:09.315" v="41"/>
          <ac:grpSpMkLst>
            <pc:docMk/>
            <pc:sldMk cId="1447053405" sldId="262"/>
            <ac:grpSpMk id="4" creationId="{49CD509D-79D6-4420-8DBD-7FB7CFBA58E1}"/>
          </ac:grpSpMkLst>
        </pc:grpChg>
        <pc:picChg chg="add">
          <ac:chgData name="YESENIA  UBALDO" userId="S::ubaldoy@scsk12.org::7e678f93-593f-4160-b197-acfce2674a19" providerId="AD" clId="Web-{2181A9BE-03F5-0684-072C-682A14510544}" dt="2019-09-04T19:26:09.315" v="41"/>
          <ac:picMkLst>
            <pc:docMk/>
            <pc:sldMk cId="1447053405" sldId="262"/>
            <ac:picMk id="5" creationId="{DB4E2C21-1635-4098-901C-CF46FA523E0F}"/>
          </ac:picMkLst>
        </pc:picChg>
        <pc:picChg chg="add">
          <ac:chgData name="YESENIA  UBALDO" userId="S::ubaldoy@scsk12.org::7e678f93-593f-4160-b197-acfce2674a19" providerId="AD" clId="Web-{2181A9BE-03F5-0684-072C-682A14510544}" dt="2019-09-04T19:26:09.315" v="41"/>
          <ac:picMkLst>
            <pc:docMk/>
            <pc:sldMk cId="1447053405" sldId="262"/>
            <ac:picMk id="6" creationId="{76371F7D-0D1E-4DA1-9021-FD7DD20E973B}"/>
          </ac:picMkLst>
        </pc:picChg>
        <pc:picChg chg="add">
          <ac:chgData name="YESENIA  UBALDO" userId="S::ubaldoy@scsk12.org::7e678f93-593f-4160-b197-acfce2674a19" providerId="AD" clId="Web-{2181A9BE-03F5-0684-072C-682A14510544}" dt="2019-09-04T19:26:09.315" v="41"/>
          <ac:picMkLst>
            <pc:docMk/>
            <pc:sldMk cId="1447053405" sldId="262"/>
            <ac:picMk id="7" creationId="{FDB7E8BA-FBD5-49A1-B8E3-99FCC506180B}"/>
          </ac:picMkLst>
        </pc:picChg>
        <pc:picChg chg="add">
          <ac:chgData name="YESENIA  UBALDO" userId="S::ubaldoy@scsk12.org::7e678f93-593f-4160-b197-acfce2674a19" providerId="AD" clId="Web-{2181A9BE-03F5-0684-072C-682A14510544}" dt="2019-09-04T19:26:09.315" v="41"/>
          <ac:picMkLst>
            <pc:docMk/>
            <pc:sldMk cId="1447053405" sldId="262"/>
            <ac:picMk id="8" creationId="{013D5052-4BAB-47ED-ABFE-B33577085E61}"/>
          </ac:picMkLst>
        </pc:picChg>
        <pc:picChg chg="add">
          <ac:chgData name="YESENIA  UBALDO" userId="S::ubaldoy@scsk12.org::7e678f93-593f-4160-b197-acfce2674a19" providerId="AD" clId="Web-{2181A9BE-03F5-0684-072C-682A14510544}" dt="2019-09-04T19:26:09.315" v="41"/>
          <ac:picMkLst>
            <pc:docMk/>
            <pc:sldMk cId="1447053405" sldId="262"/>
            <ac:picMk id="9" creationId="{F7C54329-B730-4A2C-9C8E-0C6D7B771597}"/>
          </ac:picMkLst>
        </pc:picChg>
      </pc:sldChg>
      <pc:sldChg chg="addSp delSp modSp">
        <pc:chgData name="YESENIA  UBALDO" userId="S::ubaldoy@scsk12.org::7e678f93-593f-4160-b197-acfce2674a19" providerId="AD" clId="Web-{2181A9BE-03F5-0684-072C-682A14510544}" dt="2019-09-04T19:23:24.141" v="37" actId="1076"/>
        <pc:sldMkLst>
          <pc:docMk/>
          <pc:sldMk cId="1870611787" sldId="269"/>
        </pc:sldMkLst>
        <pc:spChg chg="add del">
          <ac:chgData name="YESENIA  UBALDO" userId="S::ubaldoy@scsk12.org::7e678f93-593f-4160-b197-acfce2674a19" providerId="AD" clId="Web-{2181A9BE-03F5-0684-072C-682A14510544}" dt="2019-09-04T19:23:18.313" v="36"/>
          <ac:spMkLst>
            <pc:docMk/>
            <pc:sldMk cId="1870611787" sldId="269"/>
            <ac:spMk id="7" creationId="{00000000-0000-0000-0000-000000000000}"/>
          </ac:spMkLst>
        </pc:spChg>
        <pc:picChg chg="mod">
          <ac:chgData name="YESENIA  UBALDO" userId="S::ubaldoy@scsk12.org::7e678f93-593f-4160-b197-acfce2674a19" providerId="AD" clId="Web-{2181A9BE-03F5-0684-072C-682A14510544}" dt="2019-09-04T19:23:24.141" v="37" actId="1076"/>
          <ac:picMkLst>
            <pc:docMk/>
            <pc:sldMk cId="1870611787" sldId="269"/>
            <ac:picMk id="4" creationId="{00000000-0000-0000-0000-000000000000}"/>
          </ac:picMkLst>
        </pc:picChg>
      </pc:sldChg>
      <pc:sldChg chg="del">
        <pc:chgData name="YESENIA  UBALDO" userId="S::ubaldoy@scsk12.org::7e678f93-593f-4160-b197-acfce2674a19" providerId="AD" clId="Web-{2181A9BE-03F5-0684-072C-682A14510544}" dt="2019-09-04T19:25:23.034" v="38"/>
        <pc:sldMkLst>
          <pc:docMk/>
          <pc:sldMk cId="3110679163" sldId="272"/>
        </pc:sldMkLst>
      </pc:sldChg>
      <pc:sldChg chg="del">
        <pc:chgData name="YESENIA  UBALDO" userId="S::ubaldoy@scsk12.org::7e678f93-593f-4160-b197-acfce2674a19" providerId="AD" clId="Web-{2181A9BE-03F5-0684-072C-682A14510544}" dt="2019-09-04T19:25:24.815" v="39"/>
        <pc:sldMkLst>
          <pc:docMk/>
          <pc:sldMk cId="1965696642" sldId="273"/>
        </pc:sldMkLst>
      </pc:sldChg>
      <pc:sldChg chg="del">
        <pc:chgData name="YESENIA  UBALDO" userId="S::ubaldoy@scsk12.org::7e678f93-593f-4160-b197-acfce2674a19" providerId="AD" clId="Web-{2181A9BE-03F5-0684-072C-682A14510544}" dt="2019-09-04T19:25:27.377" v="40"/>
        <pc:sldMkLst>
          <pc:docMk/>
          <pc:sldMk cId="3637844809" sldId="274"/>
        </pc:sldMkLst>
      </pc:sldChg>
    </pc:docChg>
  </pc:docChgLst>
  <pc:docChgLst>
    <pc:chgData name="JOSE N LIBEROSMASCARELL" userId="S::liberosmascareljn@scsk12.org::a279097d-0d9a-41b1-8ff9-acdd1007f577" providerId="AD" clId="Web-{2C905FC8-06CF-F268-1993-B94021A1CD8E}"/>
    <pc:docChg chg="addSld modSld">
      <pc:chgData name="JOSE N LIBEROSMASCARELL" userId="S::liberosmascareljn@scsk12.org::a279097d-0d9a-41b1-8ff9-acdd1007f577" providerId="AD" clId="Web-{2C905FC8-06CF-F268-1993-B94021A1CD8E}" dt="2020-10-09T02:08:25.295" v="236" actId="1076"/>
      <pc:docMkLst>
        <pc:docMk/>
      </pc:docMkLst>
      <pc:sldChg chg="addSp delSp modSp">
        <pc:chgData name="JOSE N LIBEROSMASCARELL" userId="S::liberosmascareljn@scsk12.org::a279097d-0d9a-41b1-8ff9-acdd1007f577" providerId="AD" clId="Web-{2C905FC8-06CF-F268-1993-B94021A1CD8E}" dt="2020-10-09T02:04:19.717" v="217" actId="20577"/>
        <pc:sldMkLst>
          <pc:docMk/>
          <pc:sldMk cId="757980300" sldId="276"/>
        </pc:sldMkLst>
        <pc:spChg chg="mod">
          <ac:chgData name="JOSE N LIBEROSMASCARELL" userId="S::liberosmascareljn@scsk12.org::a279097d-0d9a-41b1-8ff9-acdd1007f577" providerId="AD" clId="Web-{2C905FC8-06CF-F268-1993-B94021A1CD8E}" dt="2020-10-09T02:00:37.750" v="143" actId="1076"/>
          <ac:spMkLst>
            <pc:docMk/>
            <pc:sldMk cId="757980300" sldId="276"/>
            <ac:spMk id="3" creationId="{528CE068-1BAB-4834-BD9F-F67A5A69F3E5}"/>
          </ac:spMkLst>
        </pc:spChg>
        <pc:spChg chg="add del mod">
          <ac:chgData name="JOSE N LIBEROSMASCARELL" userId="S::liberosmascareljn@scsk12.org::a279097d-0d9a-41b1-8ff9-acdd1007f577" providerId="AD" clId="Web-{2C905FC8-06CF-F268-1993-B94021A1CD8E}" dt="2020-10-09T01:59:36.262" v="103"/>
          <ac:spMkLst>
            <pc:docMk/>
            <pc:sldMk cId="757980300" sldId="276"/>
            <ac:spMk id="6" creationId="{00E17B26-25C6-467E-A9B5-CD62215BB782}"/>
          </ac:spMkLst>
        </pc:spChg>
        <pc:spChg chg="add mod">
          <ac:chgData name="JOSE N LIBEROSMASCARELL" userId="S::liberosmascareljn@scsk12.org::a279097d-0d9a-41b1-8ff9-acdd1007f577" providerId="AD" clId="Web-{2C905FC8-06CF-F268-1993-B94021A1CD8E}" dt="2020-10-09T02:01:17.815" v="150" actId="1076"/>
          <ac:spMkLst>
            <pc:docMk/>
            <pc:sldMk cId="757980300" sldId="276"/>
            <ac:spMk id="7" creationId="{6DA3FB95-BAD5-482F-94A7-7AA913F55E2D}"/>
          </ac:spMkLst>
        </pc:spChg>
        <pc:spChg chg="add mod">
          <ac:chgData name="JOSE N LIBEROSMASCARELL" userId="S::liberosmascareljn@scsk12.org::a279097d-0d9a-41b1-8ff9-acdd1007f577" providerId="AD" clId="Web-{2C905FC8-06CF-F268-1993-B94021A1CD8E}" dt="2020-10-09T02:04:19.717" v="217" actId="20577"/>
          <ac:spMkLst>
            <pc:docMk/>
            <pc:sldMk cId="757980300" sldId="276"/>
            <ac:spMk id="9" creationId="{637C5FA6-D555-403B-8EEA-EF2A3F4C1D00}"/>
          </ac:spMkLst>
        </pc:spChg>
        <pc:spChg chg="add del mod">
          <ac:chgData name="JOSE N LIBEROSMASCARELL" userId="S::liberosmascareljn@scsk12.org::a279097d-0d9a-41b1-8ff9-acdd1007f577" providerId="AD" clId="Web-{2C905FC8-06CF-F268-1993-B94021A1CD8E}" dt="2020-10-09T02:04:10.764" v="212"/>
          <ac:spMkLst>
            <pc:docMk/>
            <pc:sldMk cId="757980300" sldId="276"/>
            <ac:spMk id="10" creationId="{5EDBD6C0-2E54-4137-A2B8-896C8BB4D0B9}"/>
          </ac:spMkLst>
        </pc:spChg>
        <pc:picChg chg="add mod">
          <ac:chgData name="JOSE N LIBEROSMASCARELL" userId="S::liberosmascareljn@scsk12.org::a279097d-0d9a-41b1-8ff9-acdd1007f577" providerId="AD" clId="Web-{2C905FC8-06CF-F268-1993-B94021A1CD8E}" dt="2020-10-09T02:02:04.865" v="154" actId="1076"/>
          <ac:picMkLst>
            <pc:docMk/>
            <pc:sldMk cId="757980300" sldId="276"/>
            <ac:picMk id="4" creationId="{6C1F6DC5-F956-4095-BEA4-9F0CB5BA8132}"/>
          </ac:picMkLst>
        </pc:picChg>
        <pc:picChg chg="add mod">
          <ac:chgData name="JOSE N LIBEROSMASCARELL" userId="S::liberosmascareljn@scsk12.org::a279097d-0d9a-41b1-8ff9-acdd1007f577" providerId="AD" clId="Web-{2C905FC8-06CF-F268-1993-B94021A1CD8E}" dt="2020-10-09T02:02:08.444" v="155" actId="1076"/>
          <ac:picMkLst>
            <pc:docMk/>
            <pc:sldMk cId="757980300" sldId="276"/>
            <ac:picMk id="5" creationId="{10072AEC-8C58-4C61-86DC-6D868F339298}"/>
          </ac:picMkLst>
        </pc:picChg>
        <pc:picChg chg="add mod">
          <ac:chgData name="JOSE N LIBEROSMASCARELL" userId="S::liberosmascareljn@scsk12.org::a279097d-0d9a-41b1-8ff9-acdd1007f577" providerId="AD" clId="Web-{2C905FC8-06CF-F268-1993-B94021A1CD8E}" dt="2020-10-09T02:02:15.928" v="157" actId="14100"/>
          <ac:picMkLst>
            <pc:docMk/>
            <pc:sldMk cId="757980300" sldId="276"/>
            <ac:picMk id="8" creationId="{3D0C6C70-6E55-4C4A-9935-E43D503DE8E4}"/>
          </ac:picMkLst>
        </pc:picChg>
      </pc:sldChg>
      <pc:sldChg chg="addSp modSp new">
        <pc:chgData name="JOSE N LIBEROSMASCARELL" userId="S::liberosmascareljn@scsk12.org::a279097d-0d9a-41b1-8ff9-acdd1007f577" providerId="AD" clId="Web-{2C905FC8-06CF-F268-1993-B94021A1CD8E}" dt="2020-10-09T02:08:25.295" v="236" actId="1076"/>
        <pc:sldMkLst>
          <pc:docMk/>
          <pc:sldMk cId="438023190" sldId="277"/>
        </pc:sldMkLst>
        <pc:picChg chg="add mod">
          <ac:chgData name="JOSE N LIBEROSMASCARELL" userId="S::liberosmascareljn@scsk12.org::a279097d-0d9a-41b1-8ff9-acdd1007f577" providerId="AD" clId="Web-{2C905FC8-06CF-F268-1993-B94021A1CD8E}" dt="2020-10-09T02:05:34.675" v="222" actId="1076"/>
          <ac:picMkLst>
            <pc:docMk/>
            <pc:sldMk cId="438023190" sldId="277"/>
            <ac:picMk id="2" creationId="{07661D6D-B3F6-4552-A937-FB0FD899FA5A}"/>
          </ac:picMkLst>
        </pc:picChg>
        <pc:picChg chg="add mod">
          <ac:chgData name="JOSE N LIBEROSMASCARELL" userId="S::liberosmascareljn@scsk12.org::a279097d-0d9a-41b1-8ff9-acdd1007f577" providerId="AD" clId="Web-{2C905FC8-06CF-F268-1993-B94021A1CD8E}" dt="2020-10-09T02:06:15.475" v="226" actId="1076"/>
          <ac:picMkLst>
            <pc:docMk/>
            <pc:sldMk cId="438023190" sldId="277"/>
            <ac:picMk id="3" creationId="{7A031E7A-B7F0-4F80-B8F1-790B0928CB19}"/>
          </ac:picMkLst>
        </pc:picChg>
        <pc:picChg chg="add mod">
          <ac:chgData name="JOSE N LIBEROSMASCARELL" userId="S::liberosmascareljn@scsk12.org::a279097d-0d9a-41b1-8ff9-acdd1007f577" providerId="AD" clId="Web-{2C905FC8-06CF-F268-1993-B94021A1CD8E}" dt="2020-10-09T02:08:21.904" v="235" actId="1076"/>
          <ac:picMkLst>
            <pc:docMk/>
            <pc:sldMk cId="438023190" sldId="277"/>
            <ac:picMk id="4" creationId="{1E4E8494-0941-4707-AB70-2F9567FBEBA2}"/>
          </ac:picMkLst>
        </pc:picChg>
        <pc:picChg chg="add mod">
          <ac:chgData name="JOSE N LIBEROSMASCARELL" userId="S::liberosmascareljn@scsk12.org::a279097d-0d9a-41b1-8ff9-acdd1007f577" providerId="AD" clId="Web-{2C905FC8-06CF-F268-1993-B94021A1CD8E}" dt="2020-10-09T02:08:25.295" v="236" actId="1076"/>
          <ac:picMkLst>
            <pc:docMk/>
            <pc:sldMk cId="438023190" sldId="277"/>
            <ac:picMk id="5" creationId="{6306B2E9-5AF7-47D3-870E-1708DA0752F8}"/>
          </ac:picMkLst>
        </pc:picChg>
      </pc:sldChg>
    </pc:docChg>
  </pc:docChgLst>
  <pc:docChgLst>
    <pc:chgData name="YESENIA  UBALDO" userId="S::ubaldoy@scsk12.org::7e678f93-593f-4160-b197-acfce2674a19" providerId="AD" clId="Web-{DB4BD3DA-A593-65CB-62D0-F6B784F6CD42}"/>
    <pc:docChg chg="addSld delSld modSld">
      <pc:chgData name="YESENIA  UBALDO" userId="S::ubaldoy@scsk12.org::7e678f93-593f-4160-b197-acfce2674a19" providerId="AD" clId="Web-{DB4BD3DA-A593-65CB-62D0-F6B784F6CD42}" dt="2020-09-23T20:33:23.169" v="49" actId="20577"/>
      <pc:docMkLst>
        <pc:docMk/>
      </pc:docMkLst>
      <pc:sldChg chg="modSp">
        <pc:chgData name="YESENIA  UBALDO" userId="S::ubaldoy@scsk12.org::7e678f93-593f-4160-b197-acfce2674a19" providerId="AD" clId="Web-{DB4BD3DA-A593-65CB-62D0-F6B784F6CD42}" dt="2020-09-23T20:33:22.107" v="48" actId="20577"/>
        <pc:sldMkLst>
          <pc:docMk/>
          <pc:sldMk cId="1797956390" sldId="256"/>
        </pc:sldMkLst>
        <pc:spChg chg="mod">
          <ac:chgData name="YESENIA  UBALDO" userId="S::ubaldoy@scsk12.org::7e678f93-593f-4160-b197-acfce2674a19" providerId="AD" clId="Web-{DB4BD3DA-A593-65CB-62D0-F6B784F6CD42}" dt="2020-09-23T20:33:22.107" v="48" actId="20577"/>
          <ac:spMkLst>
            <pc:docMk/>
            <pc:sldMk cId="1797956390" sldId="256"/>
            <ac:spMk id="6" creationId="{00000000-0000-0000-0000-000000000000}"/>
          </ac:spMkLst>
        </pc:spChg>
      </pc:sldChg>
      <pc:sldChg chg="modSp">
        <pc:chgData name="YESENIA  UBALDO" userId="S::ubaldoy@scsk12.org::7e678f93-593f-4160-b197-acfce2674a19" providerId="AD" clId="Web-{DB4BD3DA-A593-65CB-62D0-F6B784F6CD42}" dt="2020-09-23T20:30:04.727" v="1" actId="1076"/>
        <pc:sldMkLst>
          <pc:docMk/>
          <pc:sldMk cId="1509230660" sldId="260"/>
        </pc:sldMkLst>
        <pc:picChg chg="mod">
          <ac:chgData name="YESENIA  UBALDO" userId="S::ubaldoy@scsk12.org::7e678f93-593f-4160-b197-acfce2674a19" providerId="AD" clId="Web-{DB4BD3DA-A593-65CB-62D0-F6B784F6CD42}" dt="2020-09-23T20:30:04.727" v="1" actId="1076"/>
          <ac:picMkLst>
            <pc:docMk/>
            <pc:sldMk cId="1509230660" sldId="260"/>
            <ac:picMk id="5" creationId="{00000000-0000-0000-0000-000000000000}"/>
          </ac:picMkLst>
        </pc:picChg>
      </pc:sldChg>
      <pc:sldChg chg="del">
        <pc:chgData name="YESENIA  UBALDO" userId="S::ubaldoy@scsk12.org::7e678f93-593f-4160-b197-acfce2674a19" providerId="AD" clId="Web-{DB4BD3DA-A593-65CB-62D0-F6B784F6CD42}" dt="2020-09-23T20:30:10.649" v="2"/>
        <pc:sldMkLst>
          <pc:docMk/>
          <pc:sldMk cId="1870611787" sldId="269"/>
        </pc:sldMkLst>
      </pc:sldChg>
      <pc:sldChg chg="modSp">
        <pc:chgData name="YESENIA  UBALDO" userId="S::ubaldoy@scsk12.org::7e678f93-593f-4160-b197-acfce2674a19" providerId="AD" clId="Web-{DB4BD3DA-A593-65CB-62D0-F6B784F6CD42}" dt="2020-09-23T20:31:23.151" v="17" actId="14100"/>
        <pc:sldMkLst>
          <pc:docMk/>
          <pc:sldMk cId="3995720078" sldId="275"/>
        </pc:sldMkLst>
        <pc:picChg chg="mod">
          <ac:chgData name="YESENIA  UBALDO" userId="S::ubaldoy@scsk12.org::7e678f93-593f-4160-b197-acfce2674a19" providerId="AD" clId="Web-{DB4BD3DA-A593-65CB-62D0-F6B784F6CD42}" dt="2020-09-23T20:31:23.151" v="17" actId="14100"/>
          <ac:picMkLst>
            <pc:docMk/>
            <pc:sldMk cId="3995720078" sldId="275"/>
            <ac:picMk id="4" creationId="{00000000-0000-0000-0000-000000000000}"/>
          </ac:picMkLst>
        </pc:picChg>
      </pc:sldChg>
      <pc:sldChg chg="modSp new">
        <pc:chgData name="YESENIA  UBALDO" userId="S::ubaldoy@scsk12.org::7e678f93-593f-4160-b197-acfce2674a19" providerId="AD" clId="Web-{DB4BD3DA-A593-65CB-62D0-F6B784F6CD42}" dt="2020-09-23T20:30:44.681" v="14" actId="20577"/>
        <pc:sldMkLst>
          <pc:docMk/>
          <pc:sldMk cId="757980300" sldId="276"/>
        </pc:sldMkLst>
        <pc:spChg chg="mod">
          <ac:chgData name="YESENIA  UBALDO" userId="S::ubaldoy@scsk12.org::7e678f93-593f-4160-b197-acfce2674a19" providerId="AD" clId="Web-{DB4BD3DA-A593-65CB-62D0-F6B784F6CD42}" dt="2020-09-23T20:30:44.681" v="14" actId="20577"/>
          <ac:spMkLst>
            <pc:docMk/>
            <pc:sldMk cId="757980300" sldId="276"/>
            <ac:spMk id="2" creationId="{892BDD82-17F1-4BE9-8F0F-B2B6248CAC56}"/>
          </ac:spMkLst>
        </pc:spChg>
      </pc:sldChg>
    </pc:docChg>
  </pc:docChgLst>
  <pc:docChgLst>
    <pc:chgData name="YESENIA  UBALDO" userId="S::ubaldoy@scsk12.org::7e678f93-593f-4160-b197-acfce2674a19" providerId="AD" clId="Web-{49E53A5B-8390-6347-32E8-AAFA3BB2D839}"/>
    <pc:docChg chg="modSld">
      <pc:chgData name="YESENIA  UBALDO" userId="S::ubaldoy@scsk12.org::7e678f93-593f-4160-b197-acfce2674a19" providerId="AD" clId="Web-{49E53A5B-8390-6347-32E8-AAFA3BB2D839}" dt="2019-09-06T20:46:44.881" v="48" actId="20577"/>
      <pc:docMkLst>
        <pc:docMk/>
      </pc:docMkLst>
      <pc:sldChg chg="modSp">
        <pc:chgData name="YESENIA  UBALDO" userId="S::ubaldoy@scsk12.org::7e678f93-593f-4160-b197-acfce2674a19" providerId="AD" clId="Web-{49E53A5B-8390-6347-32E8-AAFA3BB2D839}" dt="2019-09-06T20:46:22.678" v="43" actId="1076"/>
        <pc:sldMkLst>
          <pc:docMk/>
          <pc:sldMk cId="2203712878" sldId="257"/>
        </pc:sldMkLst>
        <pc:spChg chg="mod">
          <ac:chgData name="YESENIA  UBALDO" userId="S::ubaldoy@scsk12.org::7e678f93-593f-4160-b197-acfce2674a19" providerId="AD" clId="Web-{49E53A5B-8390-6347-32E8-AAFA3BB2D839}" dt="2019-09-06T20:46:16.819" v="41" actId="20577"/>
          <ac:spMkLst>
            <pc:docMk/>
            <pc:sldMk cId="2203712878" sldId="257"/>
            <ac:spMk id="3" creationId="{00000000-0000-0000-0000-000000000000}"/>
          </ac:spMkLst>
        </pc:spChg>
        <pc:spChg chg="mod">
          <ac:chgData name="YESENIA  UBALDO" userId="S::ubaldoy@scsk12.org::7e678f93-593f-4160-b197-acfce2674a19" providerId="AD" clId="Web-{49E53A5B-8390-6347-32E8-AAFA3BB2D839}" dt="2019-09-06T20:46:22.678" v="43" actId="1076"/>
          <ac:spMkLst>
            <pc:docMk/>
            <pc:sldMk cId="2203712878" sldId="257"/>
            <ac:spMk id="4" creationId="{00000000-0000-0000-0000-000000000000}"/>
          </ac:spMkLst>
        </pc:spChg>
      </pc:sldChg>
      <pc:sldChg chg="modSp">
        <pc:chgData name="YESENIA  UBALDO" userId="S::ubaldoy@scsk12.org::7e678f93-593f-4160-b197-acfce2674a19" providerId="AD" clId="Web-{49E53A5B-8390-6347-32E8-AAFA3BB2D839}" dt="2019-09-06T20:46:41.678" v="46" actId="20577"/>
        <pc:sldMkLst>
          <pc:docMk/>
          <pc:sldMk cId="2927372076" sldId="265"/>
        </pc:sldMkLst>
        <pc:spChg chg="mod">
          <ac:chgData name="YESENIA  UBALDO" userId="S::ubaldoy@scsk12.org::7e678f93-593f-4160-b197-acfce2674a19" providerId="AD" clId="Web-{49E53A5B-8390-6347-32E8-AAFA3BB2D839}" dt="2019-09-06T20:46:41.678" v="46" actId="20577"/>
          <ac:spMkLst>
            <pc:docMk/>
            <pc:sldMk cId="2927372076" sldId="265"/>
            <ac:spMk id="5" creationId="{00000000-0000-0000-0000-000000000000}"/>
          </ac:spMkLst>
        </pc:spChg>
      </pc:sldChg>
    </pc:docChg>
  </pc:docChgLst>
  <pc:docChgLst>
    <pc:chgData name="CRISTINA  VILLALPANDO" userId="S::villalpandoc@scsk12.org::90b3f79f-bf59-4c7e-bd44-da6b69c738b4" providerId="AD" clId="Web-{45F3EC59-980B-A689-4F83-8A601D2A58CE}"/>
    <pc:docChg chg="addSld delSld">
      <pc:chgData name="CRISTINA  VILLALPANDO" userId="S::villalpandoc@scsk12.org::90b3f79f-bf59-4c7e-bd44-da6b69c738b4" providerId="AD" clId="Web-{45F3EC59-980B-A689-4F83-8A601D2A58CE}" dt="2021-09-07T20:57:22.136" v="3"/>
      <pc:docMkLst>
        <pc:docMk/>
      </pc:docMkLst>
      <pc:sldChg chg="del">
        <pc:chgData name="CRISTINA  VILLALPANDO" userId="S::villalpandoc@scsk12.org::90b3f79f-bf59-4c7e-bd44-da6b69c738b4" providerId="AD" clId="Web-{45F3EC59-980B-A689-4F83-8A601D2A58CE}" dt="2021-09-07T20:57:22.136" v="3"/>
        <pc:sldMkLst>
          <pc:docMk/>
          <pc:sldMk cId="1248683079" sldId="280"/>
        </pc:sldMkLst>
      </pc:sldChg>
      <pc:sldChg chg="add del replId">
        <pc:chgData name="CRISTINA  VILLALPANDO" userId="S::villalpandoc@scsk12.org::90b3f79f-bf59-4c7e-bd44-da6b69c738b4" providerId="AD" clId="Web-{45F3EC59-980B-A689-4F83-8A601D2A58CE}" dt="2021-09-07T20:57:15.011" v="2"/>
        <pc:sldMkLst>
          <pc:docMk/>
          <pc:sldMk cId="2628059625" sldId="283"/>
        </pc:sldMkLst>
      </pc:sldChg>
      <pc:sldChg chg="add">
        <pc:chgData name="CRISTINA  VILLALPANDO" userId="S::villalpandoc@scsk12.org::90b3f79f-bf59-4c7e-bd44-da6b69c738b4" providerId="AD" clId="Web-{45F3EC59-980B-A689-4F83-8A601D2A58CE}" dt="2021-09-07T20:57:09.855" v="1"/>
        <pc:sldMkLst>
          <pc:docMk/>
          <pc:sldMk cId="1637536781" sldId="284"/>
        </pc:sldMkLst>
      </pc:sldChg>
    </pc:docChg>
  </pc:docChgLst>
  <pc:docChgLst>
    <pc:chgData name="YESENIA  UBALDO" userId="S::ubaldoy@scsk12.org::7e678f93-593f-4160-b197-acfce2674a19" providerId="AD" clId="Web-{33EE5A90-7322-CDA9-ECD2-983E27420F82}"/>
    <pc:docChg chg="delSld modSld">
      <pc:chgData name="YESENIA  UBALDO" userId="S::ubaldoy@scsk12.org::7e678f93-593f-4160-b197-acfce2674a19" providerId="AD" clId="Web-{33EE5A90-7322-CDA9-ECD2-983E27420F82}" dt="2021-08-13T17:20:22.916" v="2"/>
      <pc:docMkLst>
        <pc:docMk/>
      </pc:docMkLst>
      <pc:sldChg chg="addSp delSp">
        <pc:chgData name="YESENIA  UBALDO" userId="S::ubaldoy@scsk12.org::7e678f93-593f-4160-b197-acfce2674a19" providerId="AD" clId="Web-{33EE5A90-7322-CDA9-ECD2-983E27420F82}" dt="2021-08-13T17:20:22.916" v="2"/>
        <pc:sldMkLst>
          <pc:docMk/>
          <pc:sldMk cId="1551350165" sldId="258"/>
        </pc:sldMkLst>
        <pc:spChg chg="add del">
          <ac:chgData name="YESENIA  UBALDO" userId="S::ubaldoy@scsk12.org::7e678f93-593f-4160-b197-acfce2674a19" providerId="AD" clId="Web-{33EE5A90-7322-CDA9-ECD2-983E27420F82}" dt="2021-08-13T17:20:22.916" v="2"/>
          <ac:spMkLst>
            <pc:docMk/>
            <pc:sldMk cId="1551350165" sldId="258"/>
            <ac:spMk id="4" creationId="{27D31FA9-2B4C-49E2-B4D2-16A65DFF33AE}"/>
          </ac:spMkLst>
        </pc:spChg>
      </pc:sldChg>
      <pc:sldChg chg="del">
        <pc:chgData name="YESENIA  UBALDO" userId="S::ubaldoy@scsk12.org::7e678f93-593f-4160-b197-acfce2674a19" providerId="AD" clId="Web-{33EE5A90-7322-CDA9-ECD2-983E27420F82}" dt="2021-08-13T17:16:52.698" v="0"/>
        <pc:sldMkLst>
          <pc:docMk/>
          <pc:sldMk cId="1509230660" sldId="260"/>
        </pc:sldMkLst>
      </pc:sldChg>
    </pc:docChg>
  </pc:docChgLst>
  <pc:docChgLst>
    <pc:chgData name="CRISTINA  VILLALPANDO" userId="S::villalpandoc@scsk12.org::90b3f79f-bf59-4c7e-bd44-da6b69c738b4" providerId="AD" clId="Web-{D6C82FF1-E1F2-DFB7-9B64-8693D3D52679}"/>
    <pc:docChg chg="modSld">
      <pc:chgData name="CRISTINA  VILLALPANDO" userId="S::villalpandoc@scsk12.org::90b3f79f-bf59-4c7e-bd44-da6b69c738b4" providerId="AD" clId="Web-{D6C82FF1-E1F2-DFB7-9B64-8693D3D52679}" dt="2021-09-07T18:34:36.684" v="4" actId="20577"/>
      <pc:docMkLst>
        <pc:docMk/>
      </pc:docMkLst>
      <pc:sldChg chg="modSp">
        <pc:chgData name="CRISTINA  VILLALPANDO" userId="S::villalpandoc@scsk12.org::90b3f79f-bf59-4c7e-bd44-da6b69c738b4" providerId="AD" clId="Web-{D6C82FF1-E1F2-DFB7-9B64-8693D3D52679}" dt="2021-09-07T18:34:36.684" v="4" actId="20577"/>
        <pc:sldMkLst>
          <pc:docMk/>
          <pc:sldMk cId="1551350165" sldId="258"/>
        </pc:sldMkLst>
        <pc:spChg chg="mod">
          <ac:chgData name="CRISTINA  VILLALPANDO" userId="S::villalpandoc@scsk12.org::90b3f79f-bf59-4c7e-bd44-da6b69c738b4" providerId="AD" clId="Web-{D6C82FF1-E1F2-DFB7-9B64-8693D3D52679}" dt="2021-09-07T18:34:36.684" v="4" actId="20577"/>
          <ac:spMkLst>
            <pc:docMk/>
            <pc:sldMk cId="1551350165" sldId="258"/>
            <ac:spMk id="2" creationId="{00000000-0000-0000-0000-000000000000}"/>
          </ac:spMkLst>
        </pc:spChg>
      </pc:sldChg>
    </pc:docChg>
  </pc:docChgLst>
  <pc:docChgLst>
    <pc:chgData name="CRISTINA  VILLALPANDO" userId="S::villalpandoc@scsk12.org::90b3f79f-bf59-4c7e-bd44-da6b69c738b4" providerId="AD" clId="Web-{A6EB94CD-D51C-74CD-2AD0-F0CA7C35AF2E}"/>
    <pc:docChg chg="modSld">
      <pc:chgData name="CRISTINA  VILLALPANDO" userId="S::villalpandoc@scsk12.org::90b3f79f-bf59-4c7e-bd44-da6b69c738b4" providerId="AD" clId="Web-{A6EB94CD-D51C-74CD-2AD0-F0CA7C35AF2E}" dt="2021-09-07T18:53:58.732" v="474" actId="20577"/>
      <pc:docMkLst>
        <pc:docMk/>
      </pc:docMkLst>
      <pc:sldChg chg="modSp">
        <pc:chgData name="CRISTINA  VILLALPANDO" userId="S::villalpandoc@scsk12.org::90b3f79f-bf59-4c7e-bd44-da6b69c738b4" providerId="AD" clId="Web-{A6EB94CD-D51C-74CD-2AD0-F0CA7C35AF2E}" dt="2021-09-07T18:45:00.576" v="141" actId="20577"/>
        <pc:sldMkLst>
          <pc:docMk/>
          <pc:sldMk cId="2203712878" sldId="257"/>
        </pc:sldMkLst>
        <pc:spChg chg="mod">
          <ac:chgData name="CRISTINA  VILLALPANDO" userId="S::villalpandoc@scsk12.org::90b3f79f-bf59-4c7e-bd44-da6b69c738b4" providerId="AD" clId="Web-{A6EB94CD-D51C-74CD-2AD0-F0CA7C35AF2E}" dt="2021-09-07T18:45:00.576" v="141" actId="20577"/>
          <ac:spMkLst>
            <pc:docMk/>
            <pc:sldMk cId="2203712878" sldId="257"/>
            <ac:spMk id="3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41:48.992" v="74" actId="20577"/>
          <ac:spMkLst>
            <pc:docMk/>
            <pc:sldMk cId="2203712878" sldId="257"/>
            <ac:spMk id="4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40:56.944" v="51" actId="20577"/>
        <pc:sldMkLst>
          <pc:docMk/>
          <pc:sldMk cId="1551350165" sldId="258"/>
        </pc:sldMkLst>
        <pc:spChg chg="mod">
          <ac:chgData name="CRISTINA  VILLALPANDO" userId="S::villalpandoc@scsk12.org::90b3f79f-bf59-4c7e-bd44-da6b69c738b4" providerId="AD" clId="Web-{A6EB94CD-D51C-74CD-2AD0-F0CA7C35AF2E}" dt="2021-09-07T18:40:56.944" v="51" actId="20577"/>
          <ac:spMkLst>
            <pc:docMk/>
            <pc:sldMk cId="1551350165" sldId="258"/>
            <ac:spMk id="3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48:08.722" v="218" actId="20577"/>
        <pc:sldMkLst>
          <pc:docMk/>
          <pc:sldMk cId="1447053405" sldId="262"/>
        </pc:sldMkLst>
        <pc:spChg chg="mod">
          <ac:chgData name="CRISTINA  VILLALPANDO" userId="S::villalpandoc@scsk12.org::90b3f79f-bf59-4c7e-bd44-da6b69c738b4" providerId="AD" clId="Web-{A6EB94CD-D51C-74CD-2AD0-F0CA7C35AF2E}" dt="2021-09-07T18:45:18.092" v="150" actId="20577"/>
          <ac:spMkLst>
            <pc:docMk/>
            <pc:sldMk cId="1447053405" sldId="262"/>
            <ac:spMk id="2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48:08.722" v="218" actId="20577"/>
          <ac:spMkLst>
            <pc:docMk/>
            <pc:sldMk cId="1447053405" sldId="262"/>
            <ac:spMk id="3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53:58.732" v="474" actId="20577"/>
        <pc:sldMkLst>
          <pc:docMk/>
          <pc:sldMk cId="317163414" sldId="264"/>
        </pc:sldMkLst>
        <pc:spChg chg="mod">
          <ac:chgData name="CRISTINA  VILLALPANDO" userId="S::villalpandoc@scsk12.org::90b3f79f-bf59-4c7e-bd44-da6b69c738b4" providerId="AD" clId="Web-{A6EB94CD-D51C-74CD-2AD0-F0CA7C35AF2E}" dt="2021-09-07T18:53:28.685" v="450" actId="20577"/>
          <ac:spMkLst>
            <pc:docMk/>
            <pc:sldMk cId="317163414" sldId="264"/>
            <ac:spMk id="3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53:58.732" v="474" actId="20577"/>
          <ac:spMkLst>
            <pc:docMk/>
            <pc:sldMk cId="317163414" sldId="264"/>
            <ac:spMk id="6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53:20.262" v="447" actId="20577"/>
        <pc:sldMkLst>
          <pc:docMk/>
          <pc:sldMk cId="2927372076" sldId="265"/>
        </pc:sldMkLst>
        <pc:spChg chg="mod">
          <ac:chgData name="CRISTINA  VILLALPANDO" userId="S::villalpandoc@scsk12.org::90b3f79f-bf59-4c7e-bd44-da6b69c738b4" providerId="AD" clId="Web-{A6EB94CD-D51C-74CD-2AD0-F0CA7C35AF2E}" dt="2021-09-07T18:52:19.792" v="370" actId="20577"/>
          <ac:spMkLst>
            <pc:docMk/>
            <pc:sldMk cId="2927372076" sldId="265"/>
            <ac:spMk id="3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53:20.262" v="447" actId="20577"/>
          <ac:spMkLst>
            <pc:docMk/>
            <pc:sldMk cId="2927372076" sldId="265"/>
            <ac:spMk id="5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49:50.881" v="252" actId="20577"/>
        <pc:sldMkLst>
          <pc:docMk/>
          <pc:sldMk cId="757980300" sldId="276"/>
        </pc:sldMkLst>
        <pc:spChg chg="mod">
          <ac:chgData name="CRISTINA  VILLALPANDO" userId="S::villalpandoc@scsk12.org::90b3f79f-bf59-4c7e-bd44-da6b69c738b4" providerId="AD" clId="Web-{A6EB94CD-D51C-74CD-2AD0-F0CA7C35AF2E}" dt="2021-09-07T18:49:07.114" v="226" actId="20577"/>
          <ac:spMkLst>
            <pc:docMk/>
            <pc:sldMk cId="757980300" sldId="276"/>
            <ac:spMk id="3" creationId="{528CE068-1BAB-4834-BD9F-F67A5A69F3E5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49:29.568" v="241" actId="20577"/>
          <ac:spMkLst>
            <pc:docMk/>
            <pc:sldMk cId="757980300" sldId="276"/>
            <ac:spMk id="7" creationId="{6DA3FB95-BAD5-482F-94A7-7AA913F55E2D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49:50.881" v="252" actId="20577"/>
          <ac:spMkLst>
            <pc:docMk/>
            <pc:sldMk cId="757980300" sldId="276"/>
            <ac:spMk id="9" creationId="{637C5FA6-D555-403B-8EEA-EF2A3F4C1D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50:51.446" v="309" actId="20577"/>
        <pc:sldMkLst>
          <pc:docMk/>
          <pc:sldMk cId="438023190" sldId="277"/>
        </pc:sldMkLst>
        <pc:spChg chg="mod">
          <ac:chgData name="CRISTINA  VILLALPANDO" userId="S::villalpandoc@scsk12.org::90b3f79f-bf59-4c7e-bd44-da6b69c738b4" providerId="AD" clId="Web-{A6EB94CD-D51C-74CD-2AD0-F0CA7C35AF2E}" dt="2021-09-07T18:50:23.898" v="283" actId="20577"/>
          <ac:spMkLst>
            <pc:docMk/>
            <pc:sldMk cId="438023190" sldId="277"/>
            <ac:spMk id="6" creationId="{00000000-0000-0000-0000-000000000000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50:51.446" v="309" actId="20577"/>
          <ac:spMkLst>
            <pc:docMk/>
            <pc:sldMk cId="438023190" sldId="277"/>
            <ac:spMk id="7" creationId="{00000000-0000-0000-0000-000000000000}"/>
          </ac:spMkLst>
        </pc:spChg>
      </pc:sldChg>
      <pc:sldChg chg="modSp">
        <pc:chgData name="CRISTINA  VILLALPANDO" userId="S::villalpandoc@scsk12.org::90b3f79f-bf59-4c7e-bd44-da6b69c738b4" providerId="AD" clId="Web-{A6EB94CD-D51C-74CD-2AD0-F0CA7C35AF2E}" dt="2021-09-07T18:51:58.057" v="357" actId="20577"/>
        <pc:sldMkLst>
          <pc:docMk/>
          <pc:sldMk cId="407194766" sldId="278"/>
        </pc:sldMkLst>
        <pc:spChg chg="mod">
          <ac:chgData name="CRISTINA  VILLALPANDO" userId="S::villalpandoc@scsk12.org::90b3f79f-bf59-4c7e-bd44-da6b69c738b4" providerId="AD" clId="Web-{A6EB94CD-D51C-74CD-2AD0-F0CA7C35AF2E}" dt="2021-09-07T18:51:58.057" v="357" actId="20577"/>
          <ac:spMkLst>
            <pc:docMk/>
            <pc:sldMk cId="407194766" sldId="278"/>
            <ac:spMk id="7" creationId="{5D349B0B-B416-4DB3-825F-717FDBDAC602}"/>
          </ac:spMkLst>
        </pc:spChg>
        <pc:spChg chg="mod">
          <ac:chgData name="CRISTINA  VILLALPANDO" userId="S::villalpandoc@scsk12.org::90b3f79f-bf59-4c7e-bd44-da6b69c738b4" providerId="AD" clId="Web-{A6EB94CD-D51C-74CD-2AD0-F0CA7C35AF2E}" dt="2021-09-07T18:51:18.196" v="325" actId="20577"/>
          <ac:spMkLst>
            <pc:docMk/>
            <pc:sldMk cId="407194766" sldId="278"/>
            <ac:spMk id="13" creationId="{653A0004-B56E-4F4E-A3D2-B0CC5140CE47}"/>
          </ac:spMkLst>
        </pc:spChg>
      </pc:sldChg>
    </pc:docChg>
  </pc:docChgLst>
  <pc:docChgLst>
    <pc:chgData name="YESENIA  UBALDO" userId="S::ubaldoy@scsk12.org::7e678f93-593f-4160-b197-acfce2674a19" providerId="AD" clId="Web-{9C56831C-0EA5-271A-1FE6-73655D44B342}"/>
    <pc:docChg chg="modSld">
      <pc:chgData name="YESENIA  UBALDO" userId="S::ubaldoy@scsk12.org::7e678f93-593f-4160-b197-acfce2674a19" providerId="AD" clId="Web-{9C56831C-0EA5-271A-1FE6-73655D44B342}" dt="2021-08-20T20:55:09.487" v="8" actId="20577"/>
      <pc:docMkLst>
        <pc:docMk/>
      </pc:docMkLst>
      <pc:sldChg chg="modSp">
        <pc:chgData name="YESENIA  UBALDO" userId="S::ubaldoy@scsk12.org::7e678f93-593f-4160-b197-acfce2674a19" providerId="AD" clId="Web-{9C56831C-0EA5-271A-1FE6-73655D44B342}" dt="2021-08-20T20:55:09.487" v="8" actId="20577"/>
        <pc:sldMkLst>
          <pc:docMk/>
          <pc:sldMk cId="1797956390" sldId="256"/>
        </pc:sldMkLst>
        <pc:spChg chg="mod">
          <ac:chgData name="YESENIA  UBALDO" userId="S::ubaldoy@scsk12.org::7e678f93-593f-4160-b197-acfce2674a19" providerId="AD" clId="Web-{9C56831C-0EA5-271A-1FE6-73655D44B342}" dt="2021-08-20T20:55:09.487" v="8" actId="20577"/>
          <ac:spMkLst>
            <pc:docMk/>
            <pc:sldMk cId="1797956390" sldId="256"/>
            <ac:spMk id="6" creationId="{00000000-0000-0000-0000-000000000000}"/>
          </ac:spMkLst>
        </pc:spChg>
      </pc:sldChg>
    </pc:docChg>
  </pc:docChgLst>
  <pc:docChgLst>
    <pc:chgData name="JOSE N LIBEROSMASCARELL" userId="S::liberosmascareljn@scsk12.org::a279097d-0d9a-41b1-8ff9-acdd1007f577" providerId="AD" clId="Web-{691BF01C-8D3D-9DD3-B690-57E192C7AB8F}"/>
    <pc:docChg chg="modSld">
      <pc:chgData name="JOSE N LIBEROSMASCARELL" userId="S::liberosmascareljn@scsk12.org::a279097d-0d9a-41b1-8ff9-acdd1007f577" providerId="AD" clId="Web-{691BF01C-8D3D-9DD3-B690-57E192C7AB8F}" dt="2020-10-09T03:00:18.931" v="0" actId="1076"/>
      <pc:docMkLst>
        <pc:docMk/>
      </pc:docMkLst>
      <pc:sldChg chg="modSp">
        <pc:chgData name="JOSE N LIBEROSMASCARELL" userId="S::liberosmascareljn@scsk12.org::a279097d-0d9a-41b1-8ff9-acdd1007f577" providerId="AD" clId="Web-{691BF01C-8D3D-9DD3-B690-57E192C7AB8F}" dt="2020-10-09T03:00:18.931" v="0" actId="1076"/>
        <pc:sldMkLst>
          <pc:docMk/>
          <pc:sldMk cId="407194766" sldId="278"/>
        </pc:sldMkLst>
        <pc:spChg chg="mod">
          <ac:chgData name="JOSE N LIBEROSMASCARELL" userId="S::liberosmascareljn@scsk12.org::a279097d-0d9a-41b1-8ff9-acdd1007f577" providerId="AD" clId="Web-{691BF01C-8D3D-9DD3-B690-57E192C7AB8F}" dt="2020-10-09T03:00:18.931" v="0" actId="1076"/>
          <ac:spMkLst>
            <pc:docMk/>
            <pc:sldMk cId="407194766" sldId="278"/>
            <ac:spMk id="20" creationId="{A7913FE8-C67E-4F9E-BE30-CF2E55E687BD}"/>
          </ac:spMkLst>
        </pc:spChg>
      </pc:sldChg>
    </pc:docChg>
  </pc:docChgLst>
  <pc:docChgLst>
    <pc:chgData name="CRISTINA  VILLALPANDO" userId="S::villalpandoc@scsk12.org::90b3f79f-bf59-4c7e-bd44-da6b69c738b4" providerId="AD" clId="Web-{C9DD8D58-C3A7-CC0F-5AB9-AB8F19A7A9C4}"/>
    <pc:docChg chg="addSld modSld sldOrd">
      <pc:chgData name="CRISTINA  VILLALPANDO" userId="S::villalpandoc@scsk12.org::90b3f79f-bf59-4c7e-bd44-da6b69c738b4" providerId="AD" clId="Web-{C9DD8D58-C3A7-CC0F-5AB9-AB8F19A7A9C4}" dt="2021-09-07T20:18:22.312" v="29"/>
      <pc:docMkLst>
        <pc:docMk/>
      </pc:docMkLst>
      <pc:sldChg chg="addSp modSp new ord">
        <pc:chgData name="CRISTINA  VILLALPANDO" userId="S::villalpandoc@scsk12.org::90b3f79f-bf59-4c7e-bd44-da6b69c738b4" providerId="AD" clId="Web-{C9DD8D58-C3A7-CC0F-5AB9-AB8F19A7A9C4}" dt="2021-09-07T20:18:22.312" v="29"/>
        <pc:sldMkLst>
          <pc:docMk/>
          <pc:sldMk cId="4178409572" sldId="279"/>
        </pc:sldMkLst>
        <pc:spChg chg="mod">
          <ac:chgData name="CRISTINA  VILLALPANDO" userId="S::villalpandoc@scsk12.org::90b3f79f-bf59-4c7e-bd44-da6b69c738b4" providerId="AD" clId="Web-{C9DD8D58-C3A7-CC0F-5AB9-AB8F19A7A9C4}" dt="2021-09-07T20:18:12.031" v="28" actId="20577"/>
          <ac:spMkLst>
            <pc:docMk/>
            <pc:sldMk cId="4178409572" sldId="279"/>
            <ac:spMk id="2" creationId="{55D251C2-8DBA-47B8-87F0-49BD57580759}"/>
          </ac:spMkLst>
        </pc:spChg>
        <pc:picChg chg="add mod">
          <ac:chgData name="CRISTINA  VILLALPANDO" userId="S::villalpandoc@scsk12.org::90b3f79f-bf59-4c7e-bd44-da6b69c738b4" providerId="AD" clId="Web-{C9DD8D58-C3A7-CC0F-5AB9-AB8F19A7A9C4}" dt="2021-09-07T20:17:01.169" v="6" actId="14100"/>
          <ac:picMkLst>
            <pc:docMk/>
            <pc:sldMk cId="4178409572" sldId="279"/>
            <ac:picMk id="3" creationId="{2F659367-E011-4926-A52E-6D034D54D7AD}"/>
          </ac:picMkLst>
        </pc:picChg>
      </pc:sldChg>
    </pc:docChg>
  </pc:docChgLst>
  <pc:docChgLst>
    <pc:chgData name="CRISTINA  VILLALPANDO" userId="S::villalpandoc@scsk12.org::90b3f79f-bf59-4c7e-bd44-da6b69c738b4" providerId="AD" clId="Web-{46BAD765-5CE4-BFF0-6DC3-7E0936F237FE}"/>
    <pc:docChg chg="modSld">
      <pc:chgData name="CRISTINA  VILLALPANDO" userId="S::villalpandoc@scsk12.org::90b3f79f-bf59-4c7e-bd44-da6b69c738b4" providerId="AD" clId="Web-{46BAD765-5CE4-BFF0-6DC3-7E0936F237FE}" dt="2021-09-07T20:46:01.989" v="1"/>
      <pc:docMkLst>
        <pc:docMk/>
      </pc:docMkLst>
      <pc:sldChg chg="delSp modSp">
        <pc:chgData name="CRISTINA  VILLALPANDO" userId="S::villalpandoc@scsk12.org::90b3f79f-bf59-4c7e-bd44-da6b69c738b4" providerId="AD" clId="Web-{46BAD765-5CE4-BFF0-6DC3-7E0936F237FE}" dt="2021-09-07T20:46:01.989" v="1"/>
        <pc:sldMkLst>
          <pc:docMk/>
          <pc:sldMk cId="1248683079" sldId="280"/>
        </pc:sldMkLst>
        <pc:picChg chg="del mod">
          <ac:chgData name="CRISTINA  VILLALPANDO" userId="S::villalpandoc@scsk12.org::90b3f79f-bf59-4c7e-bd44-da6b69c738b4" providerId="AD" clId="Web-{46BAD765-5CE4-BFF0-6DC3-7E0936F237FE}" dt="2021-09-07T20:46:01.989" v="1"/>
          <ac:picMkLst>
            <pc:docMk/>
            <pc:sldMk cId="1248683079" sldId="280"/>
            <ac:picMk id="2" creationId="{10023BED-C205-4154-8A8A-DE9E52630779}"/>
          </ac:picMkLst>
        </pc:picChg>
      </pc:sldChg>
    </pc:docChg>
  </pc:docChgLst>
  <pc:docChgLst>
    <pc:chgData name="JOSE N LIBEROSMASCARELL" userId="S::liberosmascareljn@scsk12.org::a279097d-0d9a-41b1-8ff9-acdd1007f577" providerId="AD" clId="Web-{F321E638-CF07-96A5-A498-03C81E23CCAA}"/>
    <pc:docChg chg="modSld">
      <pc:chgData name="JOSE N LIBEROSMASCARELL" userId="S::liberosmascareljn@scsk12.org::a279097d-0d9a-41b1-8ff9-acdd1007f577" providerId="AD" clId="Web-{F321E638-CF07-96A5-A498-03C81E23CCAA}" dt="2020-09-25T16:41:54.664" v="1" actId="1076"/>
      <pc:docMkLst>
        <pc:docMk/>
      </pc:docMkLst>
      <pc:sldChg chg="modSp">
        <pc:chgData name="JOSE N LIBEROSMASCARELL" userId="S::liberosmascareljn@scsk12.org::a279097d-0d9a-41b1-8ff9-acdd1007f577" providerId="AD" clId="Web-{F321E638-CF07-96A5-A498-03C81E23CCAA}" dt="2020-09-25T16:40:15.616" v="0" actId="20577"/>
        <pc:sldMkLst>
          <pc:docMk/>
          <pc:sldMk cId="1509230660" sldId="260"/>
        </pc:sldMkLst>
        <pc:spChg chg="mod">
          <ac:chgData name="JOSE N LIBEROSMASCARELL" userId="S::liberosmascareljn@scsk12.org::a279097d-0d9a-41b1-8ff9-acdd1007f577" providerId="AD" clId="Web-{F321E638-CF07-96A5-A498-03C81E23CCAA}" dt="2020-09-25T16:40:15.616" v="0" actId="20577"/>
          <ac:spMkLst>
            <pc:docMk/>
            <pc:sldMk cId="1509230660" sldId="260"/>
            <ac:spMk id="4" creationId="{00000000-0000-0000-0000-000000000000}"/>
          </ac:spMkLst>
        </pc:spChg>
      </pc:sldChg>
      <pc:sldChg chg="modSp">
        <pc:chgData name="JOSE N LIBEROSMASCARELL" userId="S::liberosmascareljn@scsk12.org::a279097d-0d9a-41b1-8ff9-acdd1007f577" providerId="AD" clId="Web-{F321E638-CF07-96A5-A498-03C81E23CCAA}" dt="2020-09-25T16:41:54.664" v="1" actId="1076"/>
        <pc:sldMkLst>
          <pc:docMk/>
          <pc:sldMk cId="2927372076" sldId="265"/>
        </pc:sldMkLst>
        <pc:spChg chg="mod">
          <ac:chgData name="JOSE N LIBEROSMASCARELL" userId="S::liberosmascareljn@scsk12.org::a279097d-0d9a-41b1-8ff9-acdd1007f577" providerId="AD" clId="Web-{F321E638-CF07-96A5-A498-03C81E23CCAA}" dt="2020-09-25T16:41:54.664" v="1" actId="1076"/>
          <ac:spMkLst>
            <pc:docMk/>
            <pc:sldMk cId="2927372076" sldId="265"/>
            <ac:spMk id="5" creationId="{00000000-0000-0000-0000-000000000000}"/>
          </ac:spMkLst>
        </pc:spChg>
      </pc:sldChg>
    </pc:docChg>
  </pc:docChgLst>
  <pc:docChgLst>
    <pc:chgData name="CRISTINA  VILLALPANDO" userId="S::villalpandoc@scsk12.org::90b3f79f-bf59-4c7e-bd44-da6b69c738b4" providerId="AD" clId="Web-{9DE7E7A0-2622-F7D6-D886-959FACF5CDB5}"/>
    <pc:docChg chg="delSld modSld">
      <pc:chgData name="CRISTINA  VILLALPANDO" userId="S::villalpandoc@scsk12.org::90b3f79f-bf59-4c7e-bd44-da6b69c738b4" providerId="AD" clId="Web-{9DE7E7A0-2622-F7D6-D886-959FACF5CDB5}" dt="2021-09-07T20:02:15.516" v="11"/>
      <pc:docMkLst>
        <pc:docMk/>
      </pc:docMkLst>
      <pc:sldChg chg="modSp">
        <pc:chgData name="CRISTINA  VILLALPANDO" userId="S::villalpandoc@scsk12.org::90b3f79f-bf59-4c7e-bd44-da6b69c738b4" providerId="AD" clId="Web-{9DE7E7A0-2622-F7D6-D886-959FACF5CDB5}" dt="2021-09-07T20:02:00.922" v="10" actId="20577"/>
        <pc:sldMkLst>
          <pc:docMk/>
          <pc:sldMk cId="2203712878" sldId="257"/>
        </pc:sldMkLst>
        <pc:spChg chg="mod">
          <ac:chgData name="CRISTINA  VILLALPANDO" userId="S::villalpandoc@scsk12.org::90b3f79f-bf59-4c7e-bd44-da6b69c738b4" providerId="AD" clId="Web-{9DE7E7A0-2622-F7D6-D886-959FACF5CDB5}" dt="2021-09-07T20:02:00.922" v="10" actId="20577"/>
          <ac:spMkLst>
            <pc:docMk/>
            <pc:sldMk cId="2203712878" sldId="257"/>
            <ac:spMk id="3" creationId="{00000000-0000-0000-0000-000000000000}"/>
          </ac:spMkLst>
        </pc:spChg>
      </pc:sldChg>
      <pc:sldChg chg="del">
        <pc:chgData name="CRISTINA  VILLALPANDO" userId="S::villalpandoc@scsk12.org::90b3f79f-bf59-4c7e-bd44-da6b69c738b4" providerId="AD" clId="Web-{9DE7E7A0-2622-F7D6-D886-959FACF5CDB5}" dt="2021-09-07T20:02:15.516" v="11"/>
        <pc:sldMkLst>
          <pc:docMk/>
          <pc:sldMk cId="399572007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3A06-1523-1B47-B123-FBDB63FF88A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F5ED-71F2-4847-8A55-2F500B108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Divide participants into groups of three or four and distribute a copy</a:t>
            </a:r>
            <a:r>
              <a:rPr lang="en-US" baseline="0"/>
              <a:t> of the handout “Samuels Report Card” (5 minutes_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Divide participants into groups of three or four and distribute a copy</a:t>
            </a:r>
            <a:r>
              <a:rPr lang="en-US" baseline="0"/>
              <a:t> of the handout “Samuels Report Card” (5 minutes_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3F5ED-71F2-4847-8A55-2F500B1089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A45DC6-D2AE-594B-B1CA-5BAADDD83595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575407D-59CE-CD4F-89D6-EB3517DEBD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OAky5uSgiQ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, vector graphics&#10;&#10;Description generated with high confidence">
            <a:extLst>
              <a:ext uri="{FF2B5EF4-FFF2-40B4-BE49-F238E27FC236}">
                <a16:creationId xmlns:a16="http://schemas.microsoft.com/office/drawing/2014/main" id="{9126B89A-1C2F-4C69-A6BA-02110108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80" y="840180"/>
            <a:ext cx="4217718" cy="4217718"/>
          </a:xfrm>
          <a:prstGeom prst="rect">
            <a:avLst/>
          </a:prstGeom>
        </p:spPr>
      </p:pic>
      <p:pic>
        <p:nvPicPr>
          <p:cNvPr id="4" name="Picture 3" descr="ConectandoFamilias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738" y="4994611"/>
            <a:ext cx="877068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MX" sz="2400" dirty="0">
              <a:solidFill>
                <a:schemeClr val="bg2"/>
              </a:solidFill>
              <a:latin typeface="Marker Felt"/>
              <a:cs typeface="Marker Felt"/>
            </a:endParaRPr>
          </a:p>
          <a:p>
            <a:r>
              <a:rPr lang="es-MX" sz="2400" dirty="0">
                <a:solidFill>
                  <a:schemeClr val="bg2"/>
                </a:solidFill>
                <a:latin typeface="Marker Felt"/>
                <a:cs typeface="Marker Felt"/>
              </a:rPr>
              <a:t>Sesión</a:t>
            </a:r>
            <a:r>
              <a:rPr lang="es-MX" sz="2400" b="1" dirty="0">
                <a:solidFill>
                  <a:schemeClr val="bg2"/>
                </a:solidFill>
                <a:latin typeface="Marker Felt"/>
                <a:cs typeface="Marker Felt"/>
              </a:rPr>
              <a:t> 5: </a:t>
            </a:r>
            <a:r>
              <a:rPr lang="es-MX" sz="2800" dirty="0">
                <a:solidFill>
                  <a:schemeClr val="bg2"/>
                </a:solidFill>
                <a:ea typeface="+mn-lt"/>
                <a:cs typeface="+mn-lt"/>
              </a:rPr>
              <a:t>Boletas de calificaciones y </a:t>
            </a:r>
            <a:r>
              <a:rPr lang="es-MX" sz="2800" dirty="0" err="1">
                <a:solidFill>
                  <a:schemeClr val="bg2"/>
                </a:solidFill>
                <a:ea typeface="+mn-lt"/>
                <a:cs typeface="+mn-lt"/>
              </a:rPr>
              <a:t>PowerSchool</a:t>
            </a:r>
            <a:endParaRPr lang="es-MX" sz="28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81337" y="1485899"/>
            <a:ext cx="3144143" cy="2446242"/>
          </a:xfrm>
          <a:prstGeom prst="rect">
            <a:avLst/>
          </a:prstGeom>
        </p:spPr>
      </p:pic>
      <p:pic>
        <p:nvPicPr>
          <p:cNvPr id="8" name="Picture 7" descr="https://lh3.googleusercontent.com/hZjyEcoxbAxnfa6cvq6IkhqdNvAh35_5_iZUbtLugVsTgzVMR4LSfkBTE-LRsKixaTK_tjf1oGUsVoxy9Ep18ByPFEP0yX03yHD0t0ORK3KQpujgjKeKnuv5yFQ4Y_q9UjjkN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279017"/>
            <a:ext cx="3074458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220366" y="4011972"/>
            <a:ext cx="6759539" cy="12152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err="1"/>
              <a:t>Kingsbury</a:t>
            </a:r>
            <a:r>
              <a:rPr lang="es-MX" sz="4000" b="1" dirty="0"/>
              <a:t> </a:t>
            </a:r>
            <a:r>
              <a:rPr lang="es-MX" sz="4000" b="1" dirty="0" err="1"/>
              <a:t>Elementary</a:t>
            </a:r>
            <a:r>
              <a:rPr lang="es-MX" sz="4000" b="1" dirty="0"/>
              <a:t> </a:t>
            </a:r>
            <a:r>
              <a:rPr lang="es-MX" sz="4000" b="1" dirty="0" err="1"/>
              <a:t>School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79795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51C2-8DBA-47B8-87F0-49BD5758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Conozca</a:t>
            </a:r>
            <a:r>
              <a:rPr lang="en-US"/>
              <a:t> </a:t>
            </a:r>
            <a:r>
              <a:rPr lang="en-US" err="1"/>
              <a:t>acerca</a:t>
            </a:r>
            <a:r>
              <a:rPr lang="en-US"/>
              <a:t> de Power School</a:t>
            </a: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2F659367-E011-4926-A52E-6D034D54D7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1606" y="1734162"/>
            <a:ext cx="7938082" cy="46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DD82-17F1-4BE9-8F0F-B2B6248C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PowerSchool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CE068-1BAB-4834-BD9F-F67A5A69F3E5}"/>
              </a:ext>
            </a:extLst>
          </p:cNvPr>
          <p:cNvSpPr txBox="1"/>
          <p:nvPr/>
        </p:nvSpPr>
        <p:spPr>
          <a:xfrm>
            <a:off x="632875" y="5216132"/>
            <a:ext cx="22589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1. Pagina de </a:t>
            </a:r>
            <a:r>
              <a:rPr lang="en-US" sz="1200" b="1" err="1"/>
              <a:t>Powerschool</a:t>
            </a:r>
            <a:r>
              <a:rPr lang="en-US" sz="1200" b="1"/>
              <a:t>  (scstn.powerschool.com/public) </a:t>
            </a:r>
          </a:p>
          <a:p>
            <a:pPr marL="285750" indent="-285750">
              <a:buFont typeface="Arial"/>
              <a:buChar char="•"/>
            </a:pPr>
            <a:endParaRPr lang="en-US" sz="1200" b="1"/>
          </a:p>
        </p:txBody>
      </p:sp>
      <p:pic>
        <p:nvPicPr>
          <p:cNvPr id="4" name="Picture 4" descr="1. Powerschool Landing page">
            <a:extLst>
              <a:ext uri="{FF2B5EF4-FFF2-40B4-BE49-F238E27FC236}">
                <a16:creationId xmlns:a16="http://schemas.microsoft.com/office/drawing/2014/main" id="{6C1F6DC5-F956-4095-BEA4-9F0CB5BA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2" y="2794479"/>
            <a:ext cx="2743200" cy="2169927"/>
          </a:xfrm>
          <a:prstGeom prst="rect">
            <a:avLst/>
          </a:prstGeom>
        </p:spPr>
      </p:pic>
      <p:pic>
        <p:nvPicPr>
          <p:cNvPr id="5" name="Picture 5" descr=".png">
            <a:extLst>
              <a:ext uri="{FF2B5EF4-FFF2-40B4-BE49-F238E27FC236}">
                <a16:creationId xmlns:a16="http://schemas.microsoft.com/office/drawing/2014/main" id="{10072AEC-8C58-4C61-86DC-6D868F33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94" y="2851187"/>
            <a:ext cx="2506716" cy="2169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A3FB95-BAD5-482F-94A7-7AA913F55E2D}"/>
              </a:ext>
            </a:extLst>
          </p:cNvPr>
          <p:cNvSpPr txBox="1"/>
          <p:nvPr/>
        </p:nvSpPr>
        <p:spPr>
          <a:xfrm>
            <a:off x="3343275" y="512252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2.Haga una </a:t>
            </a:r>
            <a:r>
              <a:rPr lang="en-US" sz="1200" b="1" err="1"/>
              <a:t>cuenta</a:t>
            </a:r>
            <a:r>
              <a:rPr lang="en-US" sz="1200" b="1"/>
              <a:t> de  </a:t>
            </a:r>
            <a:r>
              <a:rPr lang="en-US" sz="1200" b="1" err="1"/>
              <a:t>Powerschool</a:t>
            </a:r>
            <a:r>
              <a:rPr lang="en-US" sz="1200" b="1"/>
              <a:t> para </a:t>
            </a:r>
            <a:r>
              <a:rPr lang="en-US" sz="1200" b="1" err="1"/>
              <a:t>ingresar</a:t>
            </a: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3D0C6C70-6E55-4C4A-9935-E43D503D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75" y="2819840"/>
            <a:ext cx="2574284" cy="2152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7C5FA6-D555-403B-8EEA-EF2A3F4C1D00}"/>
              </a:ext>
            </a:extLst>
          </p:cNvPr>
          <p:cNvSpPr txBox="1"/>
          <p:nvPr/>
        </p:nvSpPr>
        <p:spPr>
          <a:xfrm>
            <a:off x="6274676" y="508100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3. </a:t>
            </a:r>
            <a:r>
              <a:rPr lang="en-US" sz="1100" b="1" err="1"/>
              <a:t>Introdusca</a:t>
            </a:r>
            <a:r>
              <a:rPr lang="en-US" sz="1100" b="1"/>
              <a:t> la </a:t>
            </a:r>
            <a:r>
              <a:rPr lang="en-US" sz="1100" b="1" err="1"/>
              <a:t>informacion</a:t>
            </a:r>
            <a:r>
              <a:rPr lang="en-US" sz="1100" b="1"/>
              <a:t> personal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D33C614-E504-43F6-9EED-EBD3DA4A845A}"/>
              </a:ext>
            </a:extLst>
          </p:cNvPr>
          <p:cNvSpPr/>
          <p:nvPr/>
        </p:nvSpPr>
        <p:spPr>
          <a:xfrm>
            <a:off x="2889121" y="3411905"/>
            <a:ext cx="359049" cy="2143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392742D-103B-4392-87B1-DD0FC2CFBC87}"/>
              </a:ext>
            </a:extLst>
          </p:cNvPr>
          <p:cNvSpPr/>
          <p:nvPr/>
        </p:nvSpPr>
        <p:spPr>
          <a:xfrm>
            <a:off x="6008441" y="3411905"/>
            <a:ext cx="359049" cy="2143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01FA55-C277-4AB6-AC7D-88694E08BB7A}"/>
              </a:ext>
            </a:extLst>
          </p:cNvPr>
          <p:cNvGrpSpPr/>
          <p:nvPr/>
        </p:nvGrpSpPr>
        <p:grpSpPr>
          <a:xfrm>
            <a:off x="1070789" y="1853434"/>
            <a:ext cx="914400" cy="914400"/>
            <a:chOff x="316296" y="1718300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AF0E12-CAE3-4FAD-A616-611683C4A285}"/>
                </a:ext>
              </a:extLst>
            </p:cNvPr>
            <p:cNvSpPr/>
            <p:nvPr/>
          </p:nvSpPr>
          <p:spPr>
            <a:xfrm>
              <a:off x="316296" y="1718300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163F11-DDB0-4D02-B86D-600D69C915A3}"/>
                </a:ext>
              </a:extLst>
            </p:cNvPr>
            <p:cNvSpPr txBox="1"/>
            <p:nvPr/>
          </p:nvSpPr>
          <p:spPr>
            <a:xfrm>
              <a:off x="648357" y="1887076"/>
              <a:ext cx="34459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C5D904-AA9A-421F-8C7B-A27D2AB61CE0}"/>
              </a:ext>
            </a:extLst>
          </p:cNvPr>
          <p:cNvGrpSpPr/>
          <p:nvPr/>
        </p:nvGrpSpPr>
        <p:grpSpPr>
          <a:xfrm>
            <a:off x="3874799" y="1853434"/>
            <a:ext cx="914400" cy="914400"/>
            <a:chOff x="316296" y="1718300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338682-BA35-45B1-B65D-0F7C55C85DC6}"/>
                </a:ext>
              </a:extLst>
            </p:cNvPr>
            <p:cNvSpPr/>
            <p:nvPr/>
          </p:nvSpPr>
          <p:spPr>
            <a:xfrm>
              <a:off x="316296" y="1718300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105C3A-5041-4248-8E33-516876051ED3}"/>
                </a:ext>
              </a:extLst>
            </p:cNvPr>
            <p:cNvSpPr txBox="1"/>
            <p:nvPr/>
          </p:nvSpPr>
          <p:spPr>
            <a:xfrm>
              <a:off x="580791" y="1887076"/>
              <a:ext cx="38963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/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2EFEB2-AB77-44F5-9D39-7CF09E5393A5}"/>
              </a:ext>
            </a:extLst>
          </p:cNvPr>
          <p:cNvGrpSpPr/>
          <p:nvPr/>
        </p:nvGrpSpPr>
        <p:grpSpPr>
          <a:xfrm>
            <a:off x="7106730" y="1864695"/>
            <a:ext cx="980700" cy="914400"/>
            <a:chOff x="316296" y="1718300"/>
            <a:chExt cx="98070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FEB0792-1D48-407F-9BCD-2CE3040FF588}"/>
                </a:ext>
              </a:extLst>
            </p:cNvPr>
            <p:cNvSpPr/>
            <p:nvPr/>
          </p:nvSpPr>
          <p:spPr>
            <a:xfrm>
              <a:off x="316296" y="1718300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507F2B-36EF-4308-A03B-D14F416E5A93}"/>
                </a:ext>
              </a:extLst>
            </p:cNvPr>
            <p:cNvSpPr txBox="1"/>
            <p:nvPr/>
          </p:nvSpPr>
          <p:spPr>
            <a:xfrm>
              <a:off x="648357" y="1887076"/>
              <a:ext cx="648639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/>
                <a:t>3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C2449-75B6-4B38-9DD2-68055CBCDA09}"/>
              </a:ext>
            </a:extLst>
          </p:cNvPr>
          <p:cNvSpPr/>
          <p:nvPr/>
        </p:nvSpPr>
        <p:spPr>
          <a:xfrm>
            <a:off x="827268" y="3299073"/>
            <a:ext cx="632873" cy="2725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775209-2C8B-4640-B7FB-BF1C4F021276}"/>
              </a:ext>
            </a:extLst>
          </p:cNvPr>
          <p:cNvSpPr/>
          <p:nvPr/>
        </p:nvSpPr>
        <p:spPr>
          <a:xfrm>
            <a:off x="5219091" y="3997260"/>
            <a:ext cx="632873" cy="2725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661D6D-B3F6-4552-A937-FB0FD89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07" y="2525759"/>
            <a:ext cx="2855810" cy="2593890"/>
          </a:xfrm>
          <a:prstGeom prst="rect">
            <a:avLst/>
          </a:prstGeom>
        </p:spPr>
      </p:pic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7A031E7A-B7F0-4F80-B8F1-790B0928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13" y="2740461"/>
            <a:ext cx="3767958" cy="163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0" y="5332629"/>
            <a:ext cx="285850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/>
              <a:t>4. Lige la </a:t>
            </a:r>
            <a:r>
              <a:rPr lang="en-US" sz="1100" b="1" err="1"/>
              <a:t>informacion</a:t>
            </a:r>
            <a:r>
              <a:rPr lang="en-US" sz="1100" b="1"/>
              <a:t> del </a:t>
            </a:r>
            <a:r>
              <a:rPr lang="en-US" sz="1100" b="1" err="1"/>
              <a:t>estudiante</a:t>
            </a:r>
            <a:r>
              <a:rPr lang="en-US" sz="1100" b="1"/>
              <a:t> con </a:t>
            </a:r>
            <a:r>
              <a:rPr lang="en-US" sz="1100" b="1" err="1"/>
              <a:t>su</a:t>
            </a:r>
            <a:r>
              <a:rPr lang="en-US" sz="1100" b="1"/>
              <a:t> </a:t>
            </a:r>
            <a:r>
              <a:rPr lang="en-US" sz="1100" b="1" err="1"/>
              <a:t>cuenta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8174" y="5295487"/>
            <a:ext cx="288234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/>
              <a:t>5. </a:t>
            </a:r>
            <a:r>
              <a:rPr lang="en-US" sz="1100" b="1" err="1"/>
              <a:t>Introdusca</a:t>
            </a:r>
            <a:r>
              <a:rPr lang="en-US" sz="1100" b="1"/>
              <a:t> la </a:t>
            </a:r>
            <a:r>
              <a:rPr lang="en-US" sz="1100" b="1" err="1"/>
              <a:t>informacion</a:t>
            </a:r>
            <a:r>
              <a:rPr lang="en-US" sz="1100" b="1"/>
              <a:t> para </a:t>
            </a:r>
            <a:r>
              <a:rPr lang="en-US" sz="1100" b="1" err="1"/>
              <a:t>crear</a:t>
            </a:r>
            <a:r>
              <a:rPr lang="en-US" sz="1100" b="1"/>
              <a:t> la cuenta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980706-18C1-4D60-ADAC-B7BF412E0897}"/>
              </a:ext>
            </a:extLst>
          </p:cNvPr>
          <p:cNvGrpSpPr/>
          <p:nvPr/>
        </p:nvGrpSpPr>
        <p:grpSpPr>
          <a:xfrm>
            <a:off x="1532493" y="1267574"/>
            <a:ext cx="914400" cy="914400"/>
            <a:chOff x="316296" y="1718300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567FD4-715B-4831-8C7C-B63A4AF77FD6}"/>
                </a:ext>
              </a:extLst>
            </p:cNvPr>
            <p:cNvSpPr/>
            <p:nvPr/>
          </p:nvSpPr>
          <p:spPr>
            <a:xfrm>
              <a:off x="316296" y="1718300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17FB81-159A-40A4-8717-C02C6184A81C}"/>
                </a:ext>
              </a:extLst>
            </p:cNvPr>
            <p:cNvSpPr txBox="1"/>
            <p:nvPr/>
          </p:nvSpPr>
          <p:spPr>
            <a:xfrm>
              <a:off x="648357" y="1887076"/>
              <a:ext cx="34459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/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09C40D-2290-4E64-8B18-55081B027457}"/>
              </a:ext>
            </a:extLst>
          </p:cNvPr>
          <p:cNvGrpSpPr/>
          <p:nvPr/>
        </p:nvGrpSpPr>
        <p:grpSpPr>
          <a:xfrm>
            <a:off x="5989621" y="1259241"/>
            <a:ext cx="914400" cy="914400"/>
            <a:chOff x="316296" y="1718300"/>
            <a:chExt cx="914400" cy="914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759602-0D16-49E2-A5B9-B7909ECD80F3}"/>
                </a:ext>
              </a:extLst>
            </p:cNvPr>
            <p:cNvSpPr/>
            <p:nvPr/>
          </p:nvSpPr>
          <p:spPr>
            <a:xfrm>
              <a:off x="316296" y="1718300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AB1AF8-307B-47BB-A952-00FD420F32B6}"/>
                </a:ext>
              </a:extLst>
            </p:cNvPr>
            <p:cNvSpPr txBox="1"/>
            <p:nvPr/>
          </p:nvSpPr>
          <p:spPr>
            <a:xfrm>
              <a:off x="648357" y="1887076"/>
              <a:ext cx="34459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/>
                <a:t>5</a:t>
              </a:r>
            </a:p>
          </p:txBody>
        </p:sp>
      </p:grpSp>
      <p:sp>
        <p:nvSpPr>
          <p:cNvPr id="26" name="Arrow: Right 10">
            <a:extLst>
              <a:ext uri="{FF2B5EF4-FFF2-40B4-BE49-F238E27FC236}">
                <a16:creationId xmlns:a16="http://schemas.microsoft.com/office/drawing/2014/main" id="{FD33C614-E504-43F6-9EED-EBD3DA4A845A}"/>
              </a:ext>
            </a:extLst>
          </p:cNvPr>
          <p:cNvSpPr/>
          <p:nvPr/>
        </p:nvSpPr>
        <p:spPr>
          <a:xfrm>
            <a:off x="3825153" y="3216385"/>
            <a:ext cx="761723" cy="339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2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application, table&#10;&#10;Description automatically generated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01BDBC6-CDA6-4DB6-8D02-3EDA77DA1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15" y="756580"/>
            <a:ext cx="5637297" cy="2593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3A0004-B56E-4F4E-A3D2-B0CC5140CE47}"/>
              </a:ext>
            </a:extLst>
          </p:cNvPr>
          <p:cNvSpPr txBox="1"/>
          <p:nvPr/>
        </p:nvSpPr>
        <p:spPr>
          <a:xfrm>
            <a:off x="317202" y="2590109"/>
            <a:ext cx="2858504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/>
              <a:t>6. Menu Principal </a:t>
            </a:r>
            <a:endParaRPr lang="en-US"/>
          </a:p>
          <a:p>
            <a:r>
              <a:rPr lang="en-US" sz="1100" b="1"/>
              <a:t>de </a:t>
            </a:r>
            <a:r>
              <a:rPr lang="en-US" sz="1100" b="1" err="1"/>
              <a:t>Powerschool</a:t>
            </a:r>
            <a:r>
              <a:rPr lang="en-US" sz="1100" b="1"/>
              <a:t> </a:t>
            </a:r>
            <a:endParaRPr lang="en-US"/>
          </a:p>
          <a:p>
            <a:endParaRPr lang="en-US" sz="1100" b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999079-E009-44F0-8845-BF255A442B54}"/>
              </a:ext>
            </a:extLst>
          </p:cNvPr>
          <p:cNvGrpSpPr/>
          <p:nvPr/>
        </p:nvGrpSpPr>
        <p:grpSpPr>
          <a:xfrm>
            <a:off x="640983" y="1504341"/>
            <a:ext cx="914400" cy="914400"/>
            <a:chOff x="316296" y="1718300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B9A4B7-FC7B-48A5-92C7-A8232CCED0DB}"/>
                </a:ext>
              </a:extLst>
            </p:cNvPr>
            <p:cNvSpPr/>
            <p:nvPr/>
          </p:nvSpPr>
          <p:spPr>
            <a:xfrm>
              <a:off x="316296" y="1718300"/>
              <a:ext cx="914400" cy="914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75A450-09CD-4DAF-9D5E-31AD3250D578}"/>
                </a:ext>
              </a:extLst>
            </p:cNvPr>
            <p:cNvSpPr txBox="1"/>
            <p:nvPr/>
          </p:nvSpPr>
          <p:spPr>
            <a:xfrm>
              <a:off x="605825" y="1887076"/>
              <a:ext cx="34459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/>
                <a:t>6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7913FE8-C67E-4F9E-BE30-CF2E55E687BD}"/>
              </a:ext>
            </a:extLst>
          </p:cNvPr>
          <p:cNvSpPr/>
          <p:nvPr/>
        </p:nvSpPr>
        <p:spPr>
          <a:xfrm rot="5400000">
            <a:off x="4498107" y="3547286"/>
            <a:ext cx="482920" cy="2594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46454" y="4001782"/>
            <a:ext cx="4875706" cy="2364446"/>
            <a:chOff x="1383203" y="4161162"/>
            <a:chExt cx="4875706" cy="2364446"/>
          </a:xfrm>
        </p:grpSpPr>
        <p:pic>
          <p:nvPicPr>
            <p:cNvPr id="5" name="Picture 5" descr="Graphical user interface, table&#10;&#10;Description automatically generated">
              <a:extLst>
                <a:ext uri="{FF2B5EF4-FFF2-40B4-BE49-F238E27FC236}">
                  <a16:creationId xmlns:a16="http://schemas.microsoft.com/office/drawing/2014/main" id="{572D0A81-610E-4A32-9FA3-A63F2627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5089" y="4161162"/>
              <a:ext cx="3373820" cy="236444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349B0B-B416-4DB3-825F-717FDBDAC602}"/>
                </a:ext>
              </a:extLst>
            </p:cNvPr>
            <p:cNvSpPr txBox="1"/>
            <p:nvPr/>
          </p:nvSpPr>
          <p:spPr>
            <a:xfrm>
              <a:off x="1383203" y="5531812"/>
              <a:ext cx="3003771" cy="6001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/>
                <a:t>7. Edite la </a:t>
              </a:r>
              <a:r>
                <a:rPr lang="en-US" sz="1100" b="1" err="1"/>
                <a:t>informacion</a:t>
              </a:r>
              <a:endParaRPr lang="en-US" err="1"/>
            </a:p>
            <a:p>
              <a:r>
                <a:rPr lang="en-US" sz="1100" b="1"/>
                <a:t> personal</a:t>
              </a:r>
              <a:endParaRPr lang="en-US"/>
            </a:p>
            <a:p>
              <a:endParaRPr lang="en-US" sz="1100" b="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AEB12D-6391-4D8D-A7EA-62A22626867F}"/>
                </a:ext>
              </a:extLst>
            </p:cNvPr>
            <p:cNvGrpSpPr/>
            <p:nvPr/>
          </p:nvGrpSpPr>
          <p:grpSpPr>
            <a:xfrm>
              <a:off x="1746454" y="4511050"/>
              <a:ext cx="914400" cy="914400"/>
              <a:chOff x="316296" y="171830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6310013-60DA-4ABD-9627-41469A58727F}"/>
                  </a:ext>
                </a:extLst>
              </p:cNvPr>
              <p:cNvSpPr/>
              <p:nvPr/>
            </p:nvSpPr>
            <p:spPr>
              <a:xfrm>
                <a:off x="316296" y="1718300"/>
                <a:ext cx="914400" cy="91440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8A77B-A0B1-4C34-B219-8F9D0B4AFD26}"/>
                  </a:ext>
                </a:extLst>
              </p:cNvPr>
              <p:cNvSpPr txBox="1"/>
              <p:nvPr/>
            </p:nvSpPr>
            <p:spPr>
              <a:xfrm>
                <a:off x="648357" y="1887076"/>
                <a:ext cx="344590" cy="58477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200" b="1"/>
                  <a:t>7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5C2449-75B6-4B38-9DD2-68055CBCDA09}"/>
                </a:ext>
              </a:extLst>
            </p:cNvPr>
            <p:cNvSpPr/>
            <p:nvPr/>
          </p:nvSpPr>
          <p:spPr>
            <a:xfrm>
              <a:off x="2768897" y="6253089"/>
              <a:ext cx="632873" cy="2725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19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00FF"/>
                </a:solidFill>
                <a:latin typeface="Marker Felt"/>
                <a:cs typeface="Marker Felt"/>
              </a:rPr>
              <a:t>Tarea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012" y="2211424"/>
            <a:ext cx="4726447" cy="368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Calibri"/>
                <a:cs typeface="Calibri"/>
              </a:rPr>
              <a:t>Hable con sus </a:t>
            </a:r>
            <a:r>
              <a:rPr lang="en-US" sz="2400" err="1">
                <a:latin typeface="Calibri"/>
                <a:cs typeface="Calibri"/>
              </a:rPr>
              <a:t>hijos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acerca</a:t>
            </a:r>
            <a:r>
              <a:rPr lang="en-US" sz="2400">
                <a:latin typeface="Calibri"/>
                <a:cs typeface="Calibri"/>
              </a:rPr>
              <a:t> de lo que </a:t>
            </a:r>
            <a:r>
              <a:rPr lang="en-US" sz="2400" err="1">
                <a:latin typeface="Calibri"/>
                <a:cs typeface="Calibri"/>
              </a:rPr>
              <a:t>quieren</a:t>
            </a:r>
            <a:r>
              <a:rPr lang="en-US" sz="2400">
                <a:latin typeface="Calibri"/>
                <a:cs typeface="Calibri"/>
              </a:rPr>
              <a:t> ser </a:t>
            </a:r>
            <a:r>
              <a:rPr lang="en-US" sz="2400" err="1">
                <a:latin typeface="Calibri"/>
                <a:cs typeface="Calibri"/>
              </a:rPr>
              <a:t>cuando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crescan</a:t>
            </a:r>
            <a:r>
              <a:rPr lang="en-US" sz="2400">
                <a:latin typeface="Calibri"/>
                <a:cs typeface="Calibri"/>
              </a:rPr>
              <a:t> y </a:t>
            </a:r>
            <a:r>
              <a:rPr lang="en-US" sz="2400" err="1">
                <a:latin typeface="Calibri"/>
                <a:cs typeface="Calibri"/>
              </a:rPr>
              <a:t>su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err="1">
                <a:latin typeface="Calibri"/>
                <a:cs typeface="Calibri"/>
              </a:rPr>
              <a:t>deseo</a:t>
            </a:r>
            <a:r>
              <a:rPr lang="en-US" sz="2400">
                <a:latin typeface="Calibri"/>
                <a:cs typeface="Calibri"/>
              </a:rPr>
              <a:t> de </a:t>
            </a:r>
            <a:r>
              <a:rPr lang="en-US" sz="2400" err="1">
                <a:latin typeface="Calibri"/>
                <a:cs typeface="Calibri"/>
              </a:rPr>
              <a:t>asistir</a:t>
            </a:r>
            <a:r>
              <a:rPr lang="en-US" sz="2400">
                <a:latin typeface="Calibri"/>
                <a:cs typeface="Calibri"/>
              </a:rPr>
              <a:t> a la universidad. </a:t>
            </a:r>
          </a:p>
          <a:p>
            <a:pPr marL="0" indent="0">
              <a:buNone/>
            </a:pPr>
            <a:endParaRPr lang="en-US" sz="2400">
              <a:latin typeface="Calibri"/>
              <a:cs typeface="Calibri"/>
            </a:endParaRPr>
          </a:p>
          <a:p>
            <a:endParaRPr lang="en-US" sz="2800">
              <a:latin typeface="Calibri"/>
              <a:cs typeface="Calibri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" name="Picture 1" descr="001-not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09" y="2187562"/>
            <a:ext cx="3216971" cy="32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3270" y="378665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0000FF"/>
                </a:solidFill>
                <a:latin typeface="Marker Felt"/>
              </a:rPr>
              <a:t>Despedida </a:t>
            </a:r>
            <a:endParaRPr lang="en-US" sz="7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865" y="2061058"/>
            <a:ext cx="7901745" cy="368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"/>
                <a:cs typeface="Calibri"/>
              </a:rPr>
              <a:t>Nuestra </a:t>
            </a:r>
            <a:r>
              <a:rPr lang="en-US" sz="4400" err="1">
                <a:latin typeface="Calibri"/>
                <a:cs typeface="Calibri"/>
              </a:rPr>
              <a:t>siguiente</a:t>
            </a:r>
            <a:r>
              <a:rPr lang="en-US" sz="4400">
                <a:latin typeface="Calibri"/>
                <a:cs typeface="Calibri"/>
              </a:rPr>
              <a:t> reunion sera</a:t>
            </a:r>
            <a:r>
              <a:rPr lang="is-IS" sz="4400">
                <a:latin typeface="Calibri"/>
                <a:cs typeface="Calibri"/>
              </a:rPr>
              <a:t>….</a:t>
            </a:r>
          </a:p>
          <a:p>
            <a:r>
              <a:rPr lang="is-IS" sz="4400">
                <a:latin typeface="Calibri"/>
                <a:cs typeface="Calibri"/>
              </a:rPr>
              <a:t>Gracias! </a:t>
            </a:r>
            <a:endParaRPr lang="en-US" sz="4400">
              <a:latin typeface="Calibri"/>
              <a:cs typeface="Calibri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  <a:latin typeface="Marker Felt"/>
                <a:cs typeface="Marker Felt"/>
              </a:rPr>
              <a:t>Bienvenida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750932" cy="4434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 Nova"/>
                <a:cs typeface="Calibri"/>
              </a:rPr>
              <a:t>Prop</a:t>
            </a:r>
            <a:r>
              <a:rPr lang="en-US" dirty="0" err="1">
                <a:latin typeface="Arial Nova"/>
                <a:ea typeface="+mn-lt"/>
                <a:cs typeface="+mn-lt"/>
              </a:rPr>
              <a:t>ó</a:t>
            </a:r>
            <a:r>
              <a:rPr lang="en-US" dirty="0" err="1">
                <a:latin typeface="Arial Nova"/>
                <a:cs typeface="Calibri"/>
              </a:rPr>
              <a:t>sito</a:t>
            </a:r>
            <a:r>
              <a:rPr lang="en-US" dirty="0">
                <a:latin typeface="Arial Nova"/>
                <a:cs typeface="Calibri"/>
              </a:rPr>
              <a:t>: </a:t>
            </a:r>
            <a:r>
              <a:rPr lang="es" dirty="0">
                <a:latin typeface="Arial Nova"/>
                <a:cs typeface="Calibri"/>
              </a:rPr>
              <a:t>Conocer el importante papel que desempeñan los padres de familia, tanto en la escuela como en el hogar, para garantizar que los niños tengan éxito académicamente.</a:t>
            </a:r>
            <a:br>
              <a:rPr lang="es" dirty="0">
                <a:latin typeface="Arial Nova"/>
                <a:cs typeface="Calibri"/>
              </a:rPr>
            </a:br>
            <a:endParaRPr lang="en-US" dirty="0">
              <a:ea typeface="+mn-lt"/>
              <a:cs typeface="+mn-lt"/>
            </a:endParaRPr>
          </a:p>
          <a:p>
            <a:r>
              <a:rPr lang="es" dirty="0">
                <a:latin typeface="Arial Nova"/>
                <a:cs typeface="Calibri"/>
              </a:rPr>
              <a:t>Objetivos:
Aprenda a usar una boleta de calificaciones para monitorear el progreso de los niños y responder a los desafíos de aprendizaje</a:t>
            </a:r>
            <a:endParaRPr lang="en-US" dirty="0">
              <a:latin typeface="Arial Nova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35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43" y="1719126"/>
            <a:ext cx="5974957" cy="44169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err="1">
                <a:latin typeface="Calibri"/>
                <a:cs typeface="Calibri"/>
              </a:rPr>
              <a:t>Diferencias</a:t>
            </a:r>
            <a:r>
              <a:rPr lang="en-US" sz="2800">
                <a:latin typeface="Calibri"/>
                <a:cs typeface="Calibri"/>
              </a:rPr>
              <a:t> entre </a:t>
            </a:r>
            <a:endParaRPr lang="en-US" sz="2800">
              <a:solidFill>
                <a:srgbClr val="C05F00"/>
              </a:solidFill>
              <a:latin typeface="Corbel"/>
              <a:cs typeface="Calibri"/>
            </a:endParaRPr>
          </a:p>
          <a:p>
            <a:pPr algn="ctr"/>
            <a:r>
              <a:rPr lang="en-US" sz="2800" err="1">
                <a:latin typeface="Calibri"/>
                <a:cs typeface="Calibri"/>
              </a:rPr>
              <a:t>Reporte</a:t>
            </a:r>
            <a:r>
              <a:rPr lang="en-US" sz="2800">
                <a:latin typeface="Calibri"/>
                <a:cs typeface="Calibri"/>
              </a:rPr>
              <a:t> de Progreso  y </a:t>
            </a:r>
            <a:r>
              <a:rPr lang="en-US" sz="2800" err="1">
                <a:latin typeface="Calibri"/>
                <a:cs typeface="Calibri"/>
              </a:rPr>
              <a:t>Reporte</a:t>
            </a:r>
            <a:r>
              <a:rPr lang="en-US" sz="2800">
                <a:latin typeface="Calibri"/>
                <a:cs typeface="Calibri"/>
              </a:rPr>
              <a:t> de </a:t>
            </a:r>
            <a:r>
              <a:rPr lang="en-US" sz="2800" err="1">
                <a:latin typeface="Calibri"/>
                <a:cs typeface="Calibri"/>
              </a:rPr>
              <a:t>Calificaciones</a:t>
            </a:r>
            <a:r>
              <a:rPr lang="en-US" sz="2800">
                <a:solidFill>
                  <a:srgbClr val="174576"/>
                </a:solidFill>
                <a:latin typeface="Calibri"/>
                <a:cs typeface="Calibri"/>
              </a:rPr>
              <a:t> 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Corbel"/>
              <a:cs typeface="Calibri"/>
            </a:endParaRPr>
          </a:p>
          <a:p>
            <a:pPr algn="ctr"/>
            <a:r>
              <a:rPr lang="es" sz="2800">
                <a:solidFill>
                  <a:schemeClr val="accent1"/>
                </a:solidFill>
                <a:latin typeface="Arial Nova"/>
                <a:cs typeface="Calibri"/>
              </a:rPr>
              <a:t>¿Por qué los necesitamos?</a:t>
            </a:r>
            <a:r>
              <a:rPr lang="es" sz="2800">
                <a:latin typeface="Arial Nova"/>
                <a:cs typeface="Calibri"/>
              </a:rPr>
              <a:t> Nos permiten ver el progreso de los estudiantes y los desafíos que enfrentan para que podamos tomar medidas.</a:t>
            </a:r>
            <a:endParaRPr lang="en-US" sz="2800">
              <a:latin typeface="Arial Nova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s" sz="2800">
                <a:latin typeface="Consolas"/>
                <a:cs typeface="Calibri"/>
              </a:rPr>
              <a:t>
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9359" y="384898"/>
            <a:ext cx="742482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Marker Felt"/>
                <a:cs typeface="Marker Felt"/>
              </a:rPr>
              <a:t>Vijilar </a:t>
            </a:r>
            <a:r>
              <a:rPr lang="en-US" sz="3600" b="1" err="1">
                <a:solidFill>
                  <a:srgbClr val="0000FF"/>
                </a:solidFill>
                <a:latin typeface="Marker Felt"/>
                <a:cs typeface="Marker Felt"/>
              </a:rPr>
              <a:t>el</a:t>
            </a:r>
            <a:r>
              <a:rPr lang="en-US" sz="3600" b="1">
                <a:solidFill>
                  <a:srgbClr val="0000FF"/>
                </a:solidFill>
                <a:latin typeface="Marker Felt"/>
                <a:cs typeface="Marker Felt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Marker Felt"/>
                <a:cs typeface="Marker Felt"/>
              </a:rPr>
              <a:t>progreso</a:t>
            </a:r>
            <a:r>
              <a:rPr lang="en-US" sz="3600" b="1">
                <a:solidFill>
                  <a:srgbClr val="0000FF"/>
                </a:solidFill>
                <a:latin typeface="Marker Felt"/>
                <a:cs typeface="Marker Felt"/>
              </a:rPr>
              <a:t> y los </a:t>
            </a:r>
            <a:r>
              <a:rPr lang="en-US" sz="3600" b="1" err="1">
                <a:solidFill>
                  <a:srgbClr val="0000FF"/>
                </a:solidFill>
                <a:latin typeface="Marker Felt"/>
                <a:cs typeface="Marker Felt"/>
              </a:rPr>
              <a:t>Desafios</a:t>
            </a:r>
            <a:endParaRPr lang="en-US" sz="4000" b="1" err="1">
              <a:solidFill>
                <a:srgbClr val="0000FF"/>
              </a:solidFill>
              <a:latin typeface="Marker Felt"/>
              <a:cs typeface="Marker Fe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881AC-676F-49BD-90D5-640CF91E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54" y="2048297"/>
            <a:ext cx="2475915" cy="38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C53313-ABFC-4058-BF95-4AEA8085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Reporte</a:t>
            </a:r>
            <a:r>
              <a:rPr lang="en-US" dirty="0"/>
              <a:t> de </a:t>
            </a:r>
            <a:r>
              <a:rPr lang="en-US" dirty="0" err="1"/>
              <a:t>Calificaciones</a:t>
            </a:r>
            <a:r>
              <a:rPr lang="en-US" dirty="0"/>
              <a:t> de Primaria </a:t>
            </a: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723A1537-3745-423D-8D30-819A40A0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33" y="1834805"/>
            <a:ext cx="6194720" cy="4596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48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1129123546258 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9807" y="-662647"/>
            <a:ext cx="6290812" cy="8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8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F47B0F7-DFE7-48DC-BACE-3CBCC41B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1" y="386755"/>
            <a:ext cx="7823199" cy="59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4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33C127-B502-4281-912A-00E6726C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/>
          <a:lstStyle/>
          <a:p>
            <a:r>
              <a:rPr lang="en-US"/>
              <a:t>High School Transcript 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2AD7695B-A8ED-4FE6-8CAE-B3885840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76" y="167981"/>
            <a:ext cx="4971689" cy="65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3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83380"/>
            <a:ext cx="7583488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err="1">
                <a:solidFill>
                  <a:srgbClr val="0000FF"/>
                </a:solidFill>
                <a:latin typeface="Marker Felt"/>
                <a:cs typeface="Marker Felt"/>
              </a:rPr>
              <a:t>Actividad</a:t>
            </a:r>
            <a:r>
              <a:rPr lang="en-US" sz="4800" b="1">
                <a:solidFill>
                  <a:srgbClr val="0000FF"/>
                </a:solidFill>
                <a:latin typeface="Marker Felt"/>
                <a:cs typeface="Marker Felt"/>
              </a:rPr>
              <a:t> de Grupo</a:t>
            </a:r>
            <a:br>
              <a:rPr lang="en-US" sz="2400" b="1"/>
            </a:b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012" y="2266308"/>
            <a:ext cx="4280189" cy="3508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" sz="2600">
                <a:latin typeface="Arial Nova Light"/>
                <a:cs typeface="Calibri"/>
              </a:rPr>
              <a:t>Qué se destaca de la boleta de calificaciones ?</a:t>
            </a:r>
            <a:endParaRPr lang="en-US" sz="2600">
              <a:latin typeface="Arial Nova Light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s" sz="2600">
                <a:latin typeface="Arial Nova Light"/>
                <a:cs typeface="Calibri"/>
              </a:rPr>
              <a:t>En qué áreas los estudiantes tiene dificultad?</a:t>
            </a:r>
            <a:endParaRPr lang="en-US" sz="2600">
              <a:latin typeface="Arial Nova Light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s" sz="2600">
                <a:latin typeface="Arial Nova Light"/>
                <a:cs typeface="Calibri"/>
              </a:rPr>
              <a:t>En su grupo, enumere tres sugerencias para los padres de familia y sea específico.</a:t>
            </a:r>
            <a:endParaRPr lang="en-US" sz="2600">
              <a:latin typeface="Arial Nova Light"/>
              <a:cs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5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012" y="2266308"/>
            <a:ext cx="4280189" cy="3508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" sz="2600" dirty="0">
              <a:latin typeface="Arial Nova Light"/>
              <a:cs typeface="Calibri"/>
            </a:endParaRPr>
          </a:p>
          <a:p>
            <a:endParaRPr lang="en-US" sz="24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 charset="0"/>
              <a:cs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A7DC26-5A1F-431D-B9A3-CBC6983040C7}"/>
              </a:ext>
            </a:extLst>
          </p:cNvPr>
          <p:cNvSpPr>
            <a:spLocks noGrp="1"/>
          </p:cNvSpPr>
          <p:nvPr/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High School Transcript 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A7E36CE-A1C7-458B-AED1-0807A8EE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115" y="226056"/>
            <a:ext cx="5706533" cy="63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8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ef36d1-303d-453f-a185-e2a4ab828eff">
      <UserInfo>
        <DisplayName>JAMITA E SWEARENGEN</DisplayName>
        <AccountId>53</AccountId>
        <AccountType/>
      </UserInfo>
      <UserInfo>
        <DisplayName>CAROL R RICHARDSON</DisplayName>
        <AccountId>82</AccountId>
        <AccountType/>
      </UserInfo>
      <UserInfo>
        <DisplayName>CRISTINA  VILLALPANDO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1116C5C21C429798B4FF086AE3FC" ma:contentTypeVersion="13" ma:contentTypeDescription="Create a new document." ma:contentTypeScope="" ma:versionID="7cb688158a4b94a1a6586cc091638b71">
  <xsd:schema xmlns:xsd="http://www.w3.org/2001/XMLSchema" xmlns:xs="http://www.w3.org/2001/XMLSchema" xmlns:p="http://schemas.microsoft.com/office/2006/metadata/properties" xmlns:ns2="b6b9343e-c8ac-47dc-bda2-145bf876408c" xmlns:ns3="10ef36d1-303d-453f-a185-e2a4ab828eff" targetNamespace="http://schemas.microsoft.com/office/2006/metadata/properties" ma:root="true" ma:fieldsID="c7bfefb362dad1c93b752823d228c20d" ns2:_="" ns3:_="">
    <xsd:import namespace="b6b9343e-c8ac-47dc-bda2-145bf876408c"/>
    <xsd:import namespace="10ef36d1-303d-453f-a185-e2a4ab828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9343e-c8ac-47dc-bda2-145bf876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36d1-303d-453f-a185-e2a4ab828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EC3861-F3A9-445A-BE95-D1C4A0154E5D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10ef36d1-303d-453f-a185-e2a4ab828eff"/>
    <ds:schemaRef ds:uri="http://purl.org/dc/dcmitype/"/>
    <ds:schemaRef ds:uri="b6b9343e-c8ac-47dc-bda2-145bf876408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92EBD8-EA0F-4FE1-9496-BB8112DDD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9343e-c8ac-47dc-bda2-145bf876408c"/>
    <ds:schemaRef ds:uri="10ef36d1-303d-453f-a185-e2a4ab82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39A115-033E-460B-AC37-470FA069D1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3</TotalTime>
  <Words>184</Words>
  <Application>Microsoft Office PowerPoint</Application>
  <PresentationFormat>On-screen Show (4:3)</PresentationFormat>
  <Paragraphs>49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Nova</vt:lpstr>
      <vt:lpstr>Arial Nova Light</vt:lpstr>
      <vt:lpstr>Calibri</vt:lpstr>
      <vt:lpstr>Consolas</vt:lpstr>
      <vt:lpstr>Corbel</vt:lpstr>
      <vt:lpstr>Marker Felt</vt:lpstr>
      <vt:lpstr>Wingdings 2</vt:lpstr>
      <vt:lpstr>Pixel</vt:lpstr>
      <vt:lpstr>PowerPoint Presentation</vt:lpstr>
      <vt:lpstr>Bienvenida</vt:lpstr>
      <vt:lpstr>Vijilar el progreso y los Desafios</vt:lpstr>
      <vt:lpstr>Reporte de Calificaciones de Primaria </vt:lpstr>
      <vt:lpstr>PowerPoint Presentation</vt:lpstr>
      <vt:lpstr>PowerPoint Presentation</vt:lpstr>
      <vt:lpstr>High School Transcript </vt:lpstr>
      <vt:lpstr>Actividad de Grupo </vt:lpstr>
      <vt:lpstr>PowerPoint Presentation</vt:lpstr>
      <vt:lpstr>Conozca acerca de Power School</vt:lpstr>
      <vt:lpstr>PowerSchool </vt:lpstr>
      <vt:lpstr>PowerPoint Presentation</vt:lpstr>
      <vt:lpstr>PowerPoint Presentation</vt:lpstr>
      <vt:lpstr>Tarea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LORENA  AMEZQUITA</cp:lastModifiedBy>
  <cp:revision>26</cp:revision>
  <dcterms:created xsi:type="dcterms:W3CDTF">2017-05-05T20:01:08Z</dcterms:created>
  <dcterms:modified xsi:type="dcterms:W3CDTF">2022-02-17T15:49:02Z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0x01010044CB1116C5C21C429798B4FF086AE3FC</vt:lpwstr>
  </property>
</Properties>
</file>